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6/12/2020</a:t>
            </a:fld>
            <a:endParaRPr lang="en-US"/>
          </a:p>
        </p:txBody>
      </p:sp>
      <p:sp>
        <p:nvSpPr>
          <p:cNvPr id="17" name="Footer Placeholder 16"/>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IN" smtClean="0"/>
              <a:pPr/>
              <a:t>‹#›</a:t>
            </a:fld>
            <a:endParaRPr lang="en-IN"/>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a:xfrm>
            <a:off x="800100" y="6172200"/>
            <a:ext cx="4000500" cy="457200"/>
          </a:xfrm>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6/12/2020</a:t>
            </a:fld>
            <a:endParaRPr lang="en-US"/>
          </a:p>
        </p:txBody>
      </p:sp>
      <p:sp>
        <p:nvSpPr>
          <p:cNvPr id="6" name="Footer Placeholder 5"/>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Slide Number Placeholder 6"/>
          <p:cNvSpPr>
            <a:spLocks noGrp="1"/>
          </p:cNvSpPr>
          <p:nvPr>
            <p:ph type="sldNum" sz="quarter" idx="12"/>
          </p:nvPr>
        </p:nvSpPr>
        <p:spPr/>
        <p:txBody>
          <a:bodyPr/>
          <a:lstStyle/>
          <a:p>
            <a:fld id="{B6F15528-21DE-4FAA-801E-634DDDAF4B2B}" type="slidenum">
              <a:rPr lang="en-IN" smtClean="0"/>
              <a:pPr/>
              <a:t>‹#›</a:t>
            </a:fld>
            <a:endParaRPr lang="en-IN"/>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6/12/2020</a:t>
            </a:fld>
            <a:endParaRPr lang="en-US"/>
          </a:p>
        </p:txBody>
      </p:sp>
      <p:sp>
        <p:nvSpPr>
          <p:cNvPr id="8" name="Footer Placeholder 7"/>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9" name="Slide Number Placeholder 8"/>
          <p:cNvSpPr>
            <a:spLocks noGrp="1"/>
          </p:cNvSpPr>
          <p:nvPr>
            <p:ph type="sldNum" sz="quarter" idx="12"/>
          </p:nvPr>
        </p:nvSpPr>
        <p:spPr/>
        <p:txBody>
          <a:bodyPr/>
          <a:lstStyle/>
          <a:p>
            <a:fld id="{B6F15528-21DE-4FAA-801E-634DDDAF4B2B}" type="slidenum">
              <a:rPr lang="en-IN" smtClean="0"/>
              <a:pPr/>
              <a:t>‹#›</a:t>
            </a:fld>
            <a:endParaRPr lang="en-IN"/>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6/12/2020</a:t>
            </a:fld>
            <a:endParaRPr lang="en-US"/>
          </a:p>
        </p:txBody>
      </p:sp>
      <p:sp>
        <p:nvSpPr>
          <p:cNvPr id="4" name="Footer Placeholder 3"/>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5" name="Slide Number Placeholder 4"/>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6/12/2020</a:t>
            </a:fld>
            <a:endParaRPr lang="en-US"/>
          </a:p>
        </p:txBody>
      </p:sp>
      <p:sp>
        <p:nvSpPr>
          <p:cNvPr id="3" name="Footer Placeholder 2"/>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6/12/2020</a:t>
            </a:fld>
            <a:endParaRPr lang="en-US"/>
          </a:p>
        </p:txBody>
      </p:sp>
      <p:sp>
        <p:nvSpPr>
          <p:cNvPr id="6" name="Footer Placeholder 5"/>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Slide Number Placeholder 6"/>
          <p:cNvSpPr>
            <a:spLocks noGrp="1"/>
          </p:cNvSpPr>
          <p:nvPr>
            <p:ph type="sldNum" sz="quarter" idx="12"/>
          </p:nvPr>
        </p:nvSpPr>
        <p:spPr/>
        <p:txBody>
          <a:bodyPr/>
          <a:lstStyle/>
          <a:p>
            <a:fld id="{B6F15528-21DE-4FAA-801E-634DDDAF4B2B}" type="slidenum">
              <a:rPr lang="en-IN" smtClean="0"/>
              <a:pPr/>
              <a:t>‹#›</a:t>
            </a:fld>
            <a:endParaRPr lang="en-IN"/>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6/12/2020</a:t>
            </a:fld>
            <a:endParaRPr lang="en-US"/>
          </a:p>
        </p:txBody>
      </p:sp>
      <p:sp>
        <p:nvSpPr>
          <p:cNvPr id="6" name="Footer Placeholder 5"/>
          <p:cNvSpPr>
            <a:spLocks noGrp="1"/>
          </p:cNvSpPr>
          <p:nvPr>
            <p:ph type="ftr" sz="quarter" idx="11"/>
          </p:nvPr>
        </p:nvSpPr>
        <p:spPr>
          <a:xfrm>
            <a:off x="914400" y="6172200"/>
            <a:ext cx="3886200" cy="457200"/>
          </a:xfrm>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IN" smtClean="0"/>
              <a:pPr/>
              <a:t>‹#›</a:t>
            </a:fld>
            <a:endParaRPr lang="en-IN"/>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6/12/2020</a:t>
            </a:fld>
            <a:endParaRPr lang="en-US"/>
          </a:p>
        </p:txBody>
      </p:sp>
      <p:sp>
        <p:nvSpPr>
          <p:cNvPr id="5" name="Footer Placeholder 4"/>
          <p:cNvSpPr>
            <a:spLocks noGrp="1"/>
          </p:cNvSpPr>
          <p:nvPr>
            <p:ph type="ftr" sz="quarter" idx="11"/>
          </p:nvPr>
        </p:nvSpPr>
        <p:spPr/>
        <p:txBody>
          <a:body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6" name="Slide Number Placeholder 5"/>
          <p:cNvSpPr>
            <a:spLocks noGrp="1"/>
          </p:cNvSpPr>
          <p:nvPr>
            <p:ph type="sldNum" sz="quarter" idx="12"/>
          </p:nvPr>
        </p:nvSpPr>
        <p:spPr/>
        <p:txBody>
          <a:bodyPr/>
          <a:lstStyle/>
          <a:p>
            <a:fld id="{B6F15528-21DE-4FAA-801E-634DDDAF4B2B}"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6/12/2020</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marL="12700">
              <a:lnSpc>
                <a:spcPts val="1810"/>
              </a:lnSpc>
            </a:pPr>
            <a:r>
              <a:rPr lang="en-IN" spc="35" smtClean="0"/>
              <a:t>K</a:t>
            </a:r>
            <a:r>
              <a:rPr lang="en-IN" smtClean="0"/>
              <a:t>I</a:t>
            </a:r>
            <a:r>
              <a:rPr lang="en-IN" spc="-75" smtClean="0"/>
              <a:t>O</a:t>
            </a:r>
            <a:r>
              <a:rPr lang="en-IN" smtClean="0"/>
              <a:t>T</a:t>
            </a:r>
            <a:endParaRPr lang="en-IN"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9600" y="304800"/>
            <a:ext cx="8309609" cy="518159"/>
          </a:xfrm>
          <a:prstGeom prst="rect">
            <a:avLst/>
          </a:prstGeom>
        </p:spPr>
        <p:txBody>
          <a:bodyPr vert="horz" wrap="square" lIns="0" tIns="16510" rIns="0" bIns="0" rtlCol="0">
            <a:spAutoFit/>
          </a:bodyPr>
          <a:lstStyle/>
          <a:p>
            <a:pPr marL="12700">
              <a:lnSpc>
                <a:spcPct val="100000"/>
              </a:lnSpc>
              <a:spcBef>
                <a:spcPts val="130"/>
              </a:spcBef>
            </a:pPr>
            <a:r>
              <a:rPr sz="3200" spc="15" dirty="0">
                <a:solidFill>
                  <a:schemeClr val="accent6">
                    <a:lumMod val="50000"/>
                  </a:schemeClr>
                </a:solidFill>
                <a:latin typeface="+mn-lt"/>
              </a:rPr>
              <a:t>KNOWLEDGE </a:t>
            </a:r>
            <a:r>
              <a:rPr sz="3200" spc="-10" dirty="0">
                <a:solidFill>
                  <a:schemeClr val="accent6">
                    <a:lumMod val="50000"/>
                  </a:schemeClr>
                </a:solidFill>
                <a:latin typeface="+mn-lt"/>
              </a:rPr>
              <a:t>INSTITUTE </a:t>
            </a:r>
            <a:r>
              <a:rPr sz="3200" spc="15" dirty="0">
                <a:solidFill>
                  <a:schemeClr val="accent6">
                    <a:lumMod val="50000"/>
                  </a:schemeClr>
                </a:solidFill>
                <a:latin typeface="+mn-lt"/>
              </a:rPr>
              <a:t>OF</a:t>
            </a:r>
            <a:r>
              <a:rPr sz="3200" spc="-245" dirty="0">
                <a:solidFill>
                  <a:schemeClr val="accent6">
                    <a:lumMod val="50000"/>
                  </a:schemeClr>
                </a:solidFill>
                <a:latin typeface="+mn-lt"/>
              </a:rPr>
              <a:t> </a:t>
            </a:r>
            <a:r>
              <a:rPr sz="3200" spc="10" dirty="0">
                <a:solidFill>
                  <a:schemeClr val="accent6">
                    <a:lumMod val="50000"/>
                  </a:schemeClr>
                </a:solidFill>
                <a:latin typeface="+mn-lt"/>
              </a:rPr>
              <a:t>TECHNOLOGY</a:t>
            </a:r>
            <a:endParaRPr sz="3200" dirty="0">
              <a:solidFill>
                <a:schemeClr val="accent6">
                  <a:lumMod val="50000"/>
                </a:schemeClr>
              </a:solidFill>
              <a:latin typeface="+mn-lt"/>
            </a:endParaRPr>
          </a:p>
        </p:txBody>
      </p:sp>
      <p:sp>
        <p:nvSpPr>
          <p:cNvPr id="3" name="object 3"/>
          <p:cNvSpPr txBox="1"/>
          <p:nvPr/>
        </p:nvSpPr>
        <p:spPr>
          <a:xfrm>
            <a:off x="1957070" y="2209800"/>
            <a:ext cx="6120130" cy="586956"/>
          </a:xfrm>
          <a:prstGeom prst="rect">
            <a:avLst/>
          </a:prstGeom>
        </p:spPr>
        <p:txBody>
          <a:bodyPr vert="horz" wrap="square" lIns="0" tIns="7620" rIns="0" bIns="0" rtlCol="0">
            <a:spAutoFit/>
          </a:bodyPr>
          <a:lstStyle/>
          <a:p>
            <a:pPr marL="1423670" marR="5080" indent="-1411605">
              <a:lnSpc>
                <a:spcPct val="101400"/>
              </a:lnSpc>
              <a:spcBef>
                <a:spcPts val="60"/>
              </a:spcBef>
            </a:pPr>
            <a:r>
              <a:rPr lang="en-US" sz="3950" spc="-10" dirty="0" smtClean="0">
                <a:solidFill>
                  <a:srgbClr val="0070C0"/>
                </a:solidFill>
                <a:latin typeface="Times New Roman"/>
                <a:cs typeface="Times New Roman"/>
              </a:rPr>
              <a:t>ENGINEERING MATHS 1</a:t>
            </a:r>
            <a:endParaRPr sz="3950" dirty="0">
              <a:solidFill>
                <a:srgbClr val="0070C0"/>
              </a:solidFill>
              <a:latin typeface="Times New Roman"/>
              <a:cs typeface="Times New Roman"/>
            </a:endParaRPr>
          </a:p>
        </p:txBody>
      </p:sp>
      <p:sp>
        <p:nvSpPr>
          <p:cNvPr id="5" name="object 5"/>
          <p:cNvSpPr txBox="1"/>
          <p:nvPr/>
        </p:nvSpPr>
        <p:spPr>
          <a:xfrm>
            <a:off x="4338954" y="6355079"/>
            <a:ext cx="461645" cy="300355"/>
          </a:xfrm>
          <a:prstGeom prst="rect">
            <a:avLst/>
          </a:prstGeom>
        </p:spPr>
        <p:txBody>
          <a:bodyPr vert="horz" wrap="square" lIns="0" tIns="12700" rIns="0" bIns="0" rtlCol="0">
            <a:spAutoFit/>
          </a:bodyPr>
          <a:lstStyle/>
          <a:p>
            <a:pPr marL="12700">
              <a:lnSpc>
                <a:spcPct val="100000"/>
              </a:lnSpc>
              <a:spcBef>
                <a:spcPts val="100"/>
              </a:spcBef>
            </a:pPr>
            <a:r>
              <a:rPr sz="1800" spc="35" dirty="0">
                <a:solidFill>
                  <a:srgbClr val="888888"/>
                </a:solidFill>
                <a:latin typeface="Carlito"/>
                <a:cs typeface="Carlito"/>
              </a:rPr>
              <a:t>K</a:t>
            </a:r>
            <a:r>
              <a:rPr sz="1800" dirty="0">
                <a:solidFill>
                  <a:srgbClr val="888888"/>
                </a:solidFill>
                <a:latin typeface="Carlito"/>
                <a:cs typeface="Carlito"/>
              </a:rPr>
              <a:t>I</a:t>
            </a:r>
            <a:r>
              <a:rPr sz="1800" spc="-75" dirty="0">
                <a:solidFill>
                  <a:srgbClr val="888888"/>
                </a:solidFill>
                <a:latin typeface="Carlito"/>
                <a:cs typeface="Carlito"/>
              </a:rPr>
              <a:t>O</a:t>
            </a:r>
            <a:r>
              <a:rPr sz="1800" dirty="0">
                <a:solidFill>
                  <a:srgbClr val="888888"/>
                </a:solidFill>
                <a:latin typeface="Carlito"/>
                <a:cs typeface="Carlito"/>
              </a:rPr>
              <a:t>T</a:t>
            </a:r>
            <a:endParaRPr sz="1800">
              <a:latin typeface="Carlito"/>
              <a:cs typeface="Carlito"/>
            </a:endParaRPr>
          </a:p>
        </p:txBody>
      </p:sp>
      <p:sp>
        <p:nvSpPr>
          <p:cNvPr id="6" name="object 3"/>
          <p:cNvSpPr txBox="1"/>
          <p:nvPr/>
        </p:nvSpPr>
        <p:spPr>
          <a:xfrm>
            <a:off x="3962400" y="4356033"/>
            <a:ext cx="6120130" cy="2501967"/>
          </a:xfrm>
          <a:prstGeom prst="rect">
            <a:avLst/>
          </a:prstGeom>
        </p:spPr>
        <p:txBody>
          <a:bodyPr vert="horz" wrap="square" lIns="0" tIns="7620" rIns="0" bIns="0" rtlCol="0">
            <a:spAutoFit/>
          </a:bodyPr>
          <a:lstStyle/>
          <a:p>
            <a:pPr marL="1423670" marR="5080" indent="-1411605">
              <a:lnSpc>
                <a:spcPct val="101400"/>
              </a:lnSpc>
              <a:spcBef>
                <a:spcPts val="60"/>
              </a:spcBef>
            </a:pPr>
            <a:r>
              <a:rPr lang="en-US" sz="3950" spc="-10" dirty="0" smtClean="0">
                <a:solidFill>
                  <a:srgbClr val="FF0000"/>
                </a:solidFill>
                <a:latin typeface="Times New Roman"/>
                <a:cs typeface="Times New Roman"/>
              </a:rPr>
              <a:t>Prepared by</a:t>
            </a:r>
          </a:p>
          <a:p>
            <a:pPr marL="1423670" marR="5080" indent="-1411605">
              <a:lnSpc>
                <a:spcPct val="101400"/>
              </a:lnSpc>
              <a:spcBef>
                <a:spcPts val="60"/>
              </a:spcBef>
            </a:pPr>
            <a:r>
              <a:rPr lang="en-US" sz="3950" spc="-10" dirty="0" err="1" smtClean="0">
                <a:latin typeface="Times New Roman"/>
                <a:cs typeface="Times New Roman"/>
              </a:rPr>
              <a:t>Mrs</a:t>
            </a:r>
            <a:r>
              <a:rPr lang="en-US" sz="3950" spc="-10" dirty="0" smtClean="0">
                <a:latin typeface="Times New Roman"/>
                <a:cs typeface="Times New Roman"/>
              </a:rPr>
              <a:t> S </a:t>
            </a:r>
            <a:r>
              <a:rPr lang="en-US" sz="3950" spc="-10" dirty="0" err="1" smtClean="0">
                <a:latin typeface="Times New Roman"/>
                <a:cs typeface="Times New Roman"/>
              </a:rPr>
              <a:t>Geetha</a:t>
            </a:r>
            <a:r>
              <a:rPr lang="en-US" sz="3950" spc="-10" dirty="0" smtClean="0">
                <a:latin typeface="Times New Roman"/>
                <a:cs typeface="Times New Roman"/>
              </a:rPr>
              <a:t> </a:t>
            </a:r>
            <a:r>
              <a:rPr lang="en-US" sz="3950" spc="-10" dirty="0" smtClean="0">
                <a:latin typeface="Times New Roman"/>
                <a:cs typeface="Times New Roman"/>
              </a:rPr>
              <a:t>AP/MAT</a:t>
            </a:r>
          </a:p>
          <a:p>
            <a:pPr marL="1423670" marR="5080" indent="-1411605">
              <a:lnSpc>
                <a:spcPct val="101400"/>
              </a:lnSpc>
              <a:spcBef>
                <a:spcPts val="60"/>
              </a:spcBef>
            </a:pPr>
            <a:r>
              <a:rPr lang="en-US" sz="3950" spc="-10" dirty="0" smtClean="0">
                <a:latin typeface="Times New Roman"/>
                <a:cs typeface="Times New Roman"/>
              </a:rPr>
              <a:t>KIOT</a:t>
            </a:r>
          </a:p>
          <a:p>
            <a:pPr marL="1423670" marR="5080" indent="-1411605">
              <a:lnSpc>
                <a:spcPct val="101400"/>
              </a:lnSpc>
              <a:spcBef>
                <a:spcPts val="60"/>
              </a:spcBef>
            </a:pPr>
            <a:endParaRPr sz="3950" dirty="0">
              <a:solidFill>
                <a:srgbClr val="FFFF00"/>
              </a:solidFill>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5995" y="252094"/>
            <a:ext cx="1859280" cy="392430"/>
          </a:xfrm>
          <a:prstGeom prst="rect">
            <a:avLst/>
          </a:prstGeom>
        </p:spPr>
        <p:txBody>
          <a:bodyPr vert="horz" wrap="square" lIns="0" tIns="13335" rIns="0" bIns="0" rtlCol="0">
            <a:spAutoFit/>
          </a:bodyPr>
          <a:lstStyle/>
          <a:p>
            <a:pPr marL="12700">
              <a:lnSpc>
                <a:spcPct val="100000"/>
              </a:lnSpc>
              <a:spcBef>
                <a:spcPts val="105"/>
              </a:spcBef>
            </a:pPr>
            <a:r>
              <a:rPr sz="2400" b="1" dirty="0">
                <a:latin typeface="Times New Roman"/>
                <a:cs typeface="Times New Roman"/>
              </a:rPr>
              <a:t>Fourier</a:t>
            </a:r>
            <a:r>
              <a:rPr sz="2400" b="1" spc="-215" dirty="0">
                <a:latin typeface="Times New Roman"/>
                <a:cs typeface="Times New Roman"/>
              </a:rPr>
              <a:t> </a:t>
            </a:r>
            <a:r>
              <a:rPr sz="2400" b="1" spc="-10" dirty="0">
                <a:latin typeface="Times New Roman"/>
                <a:cs typeface="Times New Roman"/>
              </a:rPr>
              <a:t>Series</a:t>
            </a:r>
            <a:endParaRPr sz="2400">
              <a:latin typeface="Times New Roman"/>
              <a:cs typeface="Times New Roman"/>
            </a:endParaRPr>
          </a:p>
        </p:txBody>
      </p:sp>
      <p:sp>
        <p:nvSpPr>
          <p:cNvPr id="3" name="object 3"/>
          <p:cNvSpPr txBox="1"/>
          <p:nvPr/>
        </p:nvSpPr>
        <p:spPr>
          <a:xfrm>
            <a:off x="1066164" y="863028"/>
            <a:ext cx="2476500" cy="926465"/>
          </a:xfrm>
          <a:prstGeom prst="rect">
            <a:avLst/>
          </a:prstGeom>
        </p:spPr>
        <p:txBody>
          <a:bodyPr vert="horz" wrap="square" lIns="0" tIns="12700" rIns="0" bIns="0" rtlCol="0">
            <a:spAutoFit/>
          </a:bodyPr>
          <a:lstStyle/>
          <a:p>
            <a:pPr marL="12700">
              <a:lnSpc>
                <a:spcPct val="100000"/>
              </a:lnSpc>
              <a:spcBef>
                <a:spcPts val="100"/>
              </a:spcBef>
            </a:pPr>
            <a:r>
              <a:rPr sz="2400" b="1" spc="-20" dirty="0">
                <a:solidFill>
                  <a:srgbClr val="005FBE"/>
                </a:solidFill>
                <a:latin typeface="Times New Roman"/>
                <a:cs typeface="Times New Roman"/>
              </a:rPr>
              <a:t>General</a:t>
            </a:r>
            <a:r>
              <a:rPr sz="2400" b="1" spc="-114" dirty="0">
                <a:solidFill>
                  <a:srgbClr val="005FBE"/>
                </a:solidFill>
                <a:latin typeface="Times New Roman"/>
                <a:cs typeface="Times New Roman"/>
              </a:rPr>
              <a:t> </a:t>
            </a:r>
            <a:r>
              <a:rPr sz="2400" b="1" spc="-10" dirty="0">
                <a:solidFill>
                  <a:srgbClr val="005FBE"/>
                </a:solidFill>
                <a:latin typeface="Times New Roman"/>
                <a:cs typeface="Times New Roman"/>
              </a:rPr>
              <a:t>Properties</a:t>
            </a:r>
            <a:endParaRPr sz="2400">
              <a:latin typeface="Times New Roman"/>
              <a:cs typeface="Times New Roman"/>
            </a:endParaRPr>
          </a:p>
          <a:p>
            <a:pPr marL="12700">
              <a:lnSpc>
                <a:spcPct val="100000"/>
              </a:lnSpc>
              <a:spcBef>
                <a:spcPts val="1805"/>
              </a:spcBef>
            </a:pPr>
            <a:r>
              <a:rPr sz="2000" spc="20" dirty="0">
                <a:latin typeface="Times New Roman"/>
                <a:cs typeface="Times New Roman"/>
              </a:rPr>
              <a:t>Fourier</a:t>
            </a:r>
            <a:r>
              <a:rPr sz="2000" spc="-19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4" name="object 4"/>
          <p:cNvSpPr/>
          <p:nvPr/>
        </p:nvSpPr>
        <p:spPr>
          <a:xfrm>
            <a:off x="1901189" y="3115310"/>
            <a:ext cx="284480" cy="0"/>
          </a:xfrm>
          <a:custGeom>
            <a:avLst/>
            <a:gdLst/>
            <a:ahLst/>
            <a:cxnLst/>
            <a:rect l="l" t="t" r="r" b="b"/>
            <a:pathLst>
              <a:path w="284480">
                <a:moveTo>
                  <a:pt x="0" y="0"/>
                </a:moveTo>
                <a:lnTo>
                  <a:pt x="284480" y="0"/>
                </a:lnTo>
              </a:path>
            </a:pathLst>
          </a:custGeom>
          <a:ln w="11430">
            <a:solidFill>
              <a:srgbClr val="000000"/>
            </a:solidFill>
          </a:ln>
        </p:spPr>
        <p:txBody>
          <a:bodyPr wrap="square" lIns="0" tIns="0" rIns="0" bIns="0" rtlCol="0"/>
          <a:lstStyle/>
          <a:p>
            <a:endParaRPr/>
          </a:p>
        </p:txBody>
      </p:sp>
      <p:sp>
        <p:nvSpPr>
          <p:cNvPr id="5" name="object 5"/>
          <p:cNvSpPr txBox="1"/>
          <p:nvPr/>
        </p:nvSpPr>
        <p:spPr>
          <a:xfrm>
            <a:off x="1967229" y="3107753"/>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284162" y="1988502"/>
            <a:ext cx="7380605" cy="897255"/>
          </a:xfrm>
          <a:prstGeom prst="rect">
            <a:avLst/>
          </a:prstGeom>
        </p:spPr>
        <p:txBody>
          <a:bodyPr vert="horz" wrap="square" lIns="0" tIns="15875" rIns="0" bIns="0" rtlCol="0">
            <a:spAutoFit/>
          </a:bodyPr>
          <a:lstStyle/>
          <a:p>
            <a:pPr marL="12700" marR="5080">
              <a:lnSpc>
                <a:spcPct val="100000"/>
              </a:lnSpc>
              <a:spcBef>
                <a:spcPts val="125"/>
              </a:spcBef>
            </a:pPr>
            <a:r>
              <a:rPr sz="2000" spc="15" dirty="0">
                <a:latin typeface="Times New Roman"/>
                <a:cs typeface="Times New Roman"/>
              </a:rPr>
              <a:t>A</a:t>
            </a:r>
            <a:r>
              <a:rPr sz="2000" spc="-165" dirty="0">
                <a:latin typeface="Times New Roman"/>
                <a:cs typeface="Times New Roman"/>
              </a:rPr>
              <a:t> </a:t>
            </a:r>
            <a:r>
              <a:rPr sz="2000" spc="20" dirty="0">
                <a:latin typeface="Times New Roman"/>
                <a:cs typeface="Times New Roman"/>
              </a:rPr>
              <a:t>Fourier</a:t>
            </a:r>
            <a:r>
              <a:rPr sz="2000" spc="-200" dirty="0">
                <a:latin typeface="Times New Roman"/>
                <a:cs typeface="Times New Roman"/>
              </a:rPr>
              <a:t> </a:t>
            </a:r>
            <a:r>
              <a:rPr sz="2000" spc="20" dirty="0">
                <a:latin typeface="Times New Roman"/>
                <a:cs typeface="Times New Roman"/>
              </a:rPr>
              <a:t>series</a:t>
            </a:r>
            <a:r>
              <a:rPr sz="2000" spc="-145" dirty="0">
                <a:latin typeface="Times New Roman"/>
                <a:cs typeface="Times New Roman"/>
              </a:rPr>
              <a:t>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be</a:t>
            </a:r>
            <a:r>
              <a:rPr sz="2000" spc="-120" dirty="0">
                <a:latin typeface="Times New Roman"/>
                <a:cs typeface="Times New Roman"/>
              </a:rPr>
              <a:t> </a:t>
            </a:r>
            <a:r>
              <a:rPr sz="2000" spc="20" dirty="0">
                <a:latin typeface="Times New Roman"/>
                <a:cs typeface="Times New Roman"/>
              </a:rPr>
              <a:t>defined</a:t>
            </a:r>
            <a:r>
              <a:rPr sz="2000" spc="-170" dirty="0">
                <a:latin typeface="Times New Roman"/>
                <a:cs typeface="Times New Roman"/>
              </a:rPr>
              <a:t> </a:t>
            </a:r>
            <a:r>
              <a:rPr sz="2000" spc="10" dirty="0">
                <a:latin typeface="Times New Roman"/>
                <a:cs typeface="Times New Roman"/>
              </a:rPr>
              <a:t>as</a:t>
            </a:r>
            <a:r>
              <a:rPr sz="2000" spc="-15" dirty="0">
                <a:latin typeface="Times New Roman"/>
                <a:cs typeface="Times New Roman"/>
              </a:rPr>
              <a:t> </a:t>
            </a:r>
            <a:r>
              <a:rPr sz="2000" spc="10" dirty="0">
                <a:latin typeface="Times New Roman"/>
                <a:cs typeface="Times New Roman"/>
              </a:rPr>
              <a:t>an</a:t>
            </a:r>
            <a:r>
              <a:rPr sz="2000" spc="-15" dirty="0">
                <a:latin typeface="Times New Roman"/>
                <a:cs typeface="Times New Roman"/>
              </a:rPr>
              <a:t> </a:t>
            </a:r>
            <a:r>
              <a:rPr sz="2000" spc="20" dirty="0">
                <a:latin typeface="Times New Roman"/>
                <a:cs typeface="Times New Roman"/>
              </a:rPr>
              <a:t>expansion</a:t>
            </a:r>
            <a:r>
              <a:rPr sz="2000" spc="-17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30" dirty="0">
                <a:latin typeface="Times New Roman"/>
                <a:cs typeface="Times New Roman"/>
              </a:rPr>
              <a:t>function</a:t>
            </a:r>
            <a:r>
              <a:rPr sz="2000" spc="-240" dirty="0">
                <a:latin typeface="Times New Roman"/>
                <a:cs typeface="Times New Roman"/>
              </a:rPr>
              <a:t> </a:t>
            </a:r>
            <a:r>
              <a:rPr sz="2000" spc="25" dirty="0">
                <a:latin typeface="Times New Roman"/>
                <a:cs typeface="Times New Roman"/>
              </a:rPr>
              <a:t>in</a:t>
            </a:r>
            <a:r>
              <a:rPr sz="2000" spc="-170" dirty="0">
                <a:latin typeface="Times New Roman"/>
                <a:cs typeface="Times New Roman"/>
              </a:rPr>
              <a:t> </a:t>
            </a:r>
            <a:r>
              <a:rPr sz="2000" spc="10" dirty="0">
                <a:latin typeface="Times New Roman"/>
                <a:cs typeface="Times New Roman"/>
              </a:rPr>
              <a:t>a</a:t>
            </a:r>
            <a:r>
              <a:rPr sz="2000" spc="100" dirty="0">
                <a:latin typeface="Times New Roman"/>
                <a:cs typeface="Times New Roman"/>
              </a:rPr>
              <a:t> </a:t>
            </a:r>
            <a:r>
              <a:rPr sz="2000" spc="20" dirty="0">
                <a:latin typeface="Times New Roman"/>
                <a:cs typeface="Times New Roman"/>
              </a:rPr>
              <a:t>series  </a:t>
            </a:r>
            <a:r>
              <a:rPr sz="2000" spc="25" dirty="0">
                <a:latin typeface="Times New Roman"/>
                <a:cs typeface="Times New Roman"/>
              </a:rPr>
              <a:t>of</a:t>
            </a:r>
            <a:r>
              <a:rPr sz="2000" spc="-130" dirty="0">
                <a:latin typeface="Times New Roman"/>
                <a:cs typeface="Times New Roman"/>
              </a:rPr>
              <a:t> </a:t>
            </a:r>
            <a:r>
              <a:rPr sz="2000" spc="25" dirty="0">
                <a:latin typeface="Times New Roman"/>
                <a:cs typeface="Times New Roman"/>
              </a:rPr>
              <a:t>sines</a:t>
            </a:r>
            <a:r>
              <a:rPr sz="2000" spc="-170" dirty="0">
                <a:latin typeface="Times New Roman"/>
                <a:cs typeface="Times New Roman"/>
              </a:rPr>
              <a:t> </a:t>
            </a:r>
            <a:r>
              <a:rPr sz="2000" spc="20" dirty="0">
                <a:latin typeface="Times New Roman"/>
                <a:cs typeface="Times New Roman"/>
              </a:rPr>
              <a:t>and</a:t>
            </a:r>
            <a:r>
              <a:rPr sz="2000" spc="-150" dirty="0">
                <a:latin typeface="Times New Roman"/>
                <a:cs typeface="Times New Roman"/>
              </a:rPr>
              <a:t> </a:t>
            </a:r>
            <a:r>
              <a:rPr sz="2000" spc="25" dirty="0">
                <a:latin typeface="Times New Roman"/>
                <a:cs typeface="Times New Roman"/>
              </a:rPr>
              <a:t>cosines</a:t>
            </a:r>
            <a:r>
              <a:rPr sz="2000" spc="-170" dirty="0">
                <a:latin typeface="Times New Roman"/>
                <a:cs typeface="Times New Roman"/>
              </a:rPr>
              <a:t> </a:t>
            </a:r>
            <a:r>
              <a:rPr sz="2000" spc="25" dirty="0">
                <a:latin typeface="Times New Roman"/>
                <a:cs typeface="Times New Roman"/>
              </a:rPr>
              <a:t>such</a:t>
            </a:r>
            <a:r>
              <a:rPr sz="2000" spc="-145" dirty="0">
                <a:latin typeface="Times New Roman"/>
                <a:cs typeface="Times New Roman"/>
              </a:rPr>
              <a:t> </a:t>
            </a:r>
            <a:r>
              <a:rPr sz="2000" spc="5" dirty="0">
                <a:latin typeface="Times New Roman"/>
                <a:cs typeface="Times New Roman"/>
              </a:rPr>
              <a:t>as</a:t>
            </a:r>
            <a:endParaRPr sz="2000">
              <a:latin typeface="Times New Roman"/>
              <a:cs typeface="Times New Roman"/>
            </a:endParaRPr>
          </a:p>
          <a:p>
            <a:pPr marL="2248535">
              <a:lnSpc>
                <a:spcPct val="100000"/>
              </a:lnSpc>
              <a:spcBef>
                <a:spcPts val="595"/>
              </a:spcBef>
            </a:pPr>
            <a:r>
              <a:rPr sz="1200" dirty="0">
                <a:latin typeface="Symbol"/>
                <a:cs typeface="Symbol"/>
              </a:rPr>
              <a:t></a:t>
            </a:r>
            <a:endParaRPr sz="1200">
              <a:latin typeface="Symbol"/>
              <a:cs typeface="Symbol"/>
            </a:endParaRPr>
          </a:p>
        </p:txBody>
      </p:sp>
      <p:sp>
        <p:nvSpPr>
          <p:cNvPr id="7" name="object 7"/>
          <p:cNvSpPr txBox="1"/>
          <p:nvPr/>
        </p:nvSpPr>
        <p:spPr>
          <a:xfrm>
            <a:off x="2461895" y="3270948"/>
            <a:ext cx="264160"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60"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8" name="object 8"/>
          <p:cNvSpPr txBox="1"/>
          <p:nvPr/>
        </p:nvSpPr>
        <p:spPr>
          <a:xfrm>
            <a:off x="2997200" y="3058795"/>
            <a:ext cx="1264920" cy="208279"/>
          </a:xfrm>
          <a:prstGeom prst="rect">
            <a:avLst/>
          </a:prstGeom>
        </p:spPr>
        <p:txBody>
          <a:bodyPr vert="horz" wrap="square" lIns="0" tIns="12700" rIns="0" bIns="0" rtlCol="0">
            <a:spAutoFit/>
          </a:bodyPr>
          <a:lstStyle/>
          <a:p>
            <a:pPr marL="12700">
              <a:lnSpc>
                <a:spcPct val="100000"/>
              </a:lnSpc>
              <a:spcBef>
                <a:spcPts val="100"/>
              </a:spcBef>
              <a:tabLst>
                <a:tab pos="1175385" algn="l"/>
              </a:tabLst>
            </a:pPr>
            <a:r>
              <a:rPr sz="1200" i="1" dirty="0">
                <a:latin typeface="Times New Roman"/>
                <a:cs typeface="Times New Roman"/>
              </a:rPr>
              <a:t>n	n</a:t>
            </a:r>
            <a:endParaRPr sz="1200">
              <a:latin typeface="Times New Roman"/>
              <a:cs typeface="Times New Roman"/>
            </a:endParaRPr>
          </a:p>
        </p:txBody>
      </p:sp>
      <p:sp>
        <p:nvSpPr>
          <p:cNvPr id="9" name="object 9"/>
          <p:cNvSpPr txBox="1"/>
          <p:nvPr/>
        </p:nvSpPr>
        <p:spPr>
          <a:xfrm>
            <a:off x="1120139" y="2772727"/>
            <a:ext cx="3985260" cy="494665"/>
          </a:xfrm>
          <a:prstGeom prst="rect">
            <a:avLst/>
          </a:prstGeom>
        </p:spPr>
        <p:txBody>
          <a:bodyPr vert="horz" wrap="square" lIns="0" tIns="15875" rIns="0" bIns="0" rtlCol="0">
            <a:spAutoFit/>
          </a:bodyPr>
          <a:lstStyle/>
          <a:p>
            <a:pPr marL="38100">
              <a:lnSpc>
                <a:spcPct val="100000"/>
              </a:lnSpc>
              <a:spcBef>
                <a:spcPts val="125"/>
              </a:spcBef>
              <a:tabLst>
                <a:tab pos="2032000" algn="l"/>
                <a:tab pos="3195320" algn="l"/>
              </a:tabLst>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20" dirty="0">
                <a:latin typeface="Times New Roman"/>
                <a:cs typeface="Times New Roman"/>
              </a:rPr>
              <a:t> </a:t>
            </a:r>
            <a:r>
              <a:rPr sz="3000" i="1" spc="89" baseline="34722" dirty="0">
                <a:latin typeface="Times New Roman"/>
                <a:cs typeface="Times New Roman"/>
              </a:rPr>
              <a:t>a</a:t>
            </a:r>
            <a:r>
              <a:rPr sz="1800" spc="89" baseline="32407" dirty="0">
                <a:latin typeface="Times New Roman"/>
                <a:cs typeface="Times New Roman"/>
              </a:rPr>
              <a:t>0 </a:t>
            </a:r>
            <a:r>
              <a:rPr sz="1800" spc="502" baseline="32407" dirty="0">
                <a:latin typeface="Times New Roman"/>
                <a:cs typeface="Times New Roman"/>
              </a:rPr>
              <a:t> </a:t>
            </a:r>
            <a:r>
              <a:rPr sz="3050" spc="90" dirty="0">
                <a:latin typeface="Symbol"/>
                <a:cs typeface="Symbol"/>
              </a:rPr>
              <a:t></a:t>
            </a:r>
            <a:r>
              <a:rPr sz="4575" spc="135" baseline="-5464" dirty="0">
                <a:latin typeface="Symbol"/>
                <a:cs typeface="Symbol"/>
              </a:rPr>
              <a:t></a:t>
            </a:r>
            <a:r>
              <a:rPr sz="2000" spc="90" dirty="0">
                <a:latin typeface="Times New Roman"/>
                <a:cs typeface="Times New Roman"/>
              </a:rPr>
              <a:t>(</a:t>
            </a:r>
            <a:r>
              <a:rPr sz="2000" i="1" spc="90" dirty="0">
                <a:latin typeface="Times New Roman"/>
                <a:cs typeface="Times New Roman"/>
              </a:rPr>
              <a:t>a	</a:t>
            </a:r>
            <a:r>
              <a:rPr sz="2000" spc="20" dirty="0">
                <a:latin typeface="Times New Roman"/>
                <a:cs typeface="Times New Roman"/>
              </a:rPr>
              <a:t>cos </a:t>
            </a:r>
            <a:r>
              <a:rPr sz="2000" i="1" spc="30" dirty="0">
                <a:latin typeface="Times New Roman"/>
                <a:cs typeface="Times New Roman"/>
              </a:rPr>
              <a:t>nx</a:t>
            </a:r>
            <a:r>
              <a:rPr sz="2000" i="1" spc="-229"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10" dirty="0">
                <a:latin typeface="Times New Roman"/>
                <a:cs typeface="Times New Roman"/>
              </a:rPr>
              <a:t>b	</a:t>
            </a:r>
            <a:r>
              <a:rPr sz="2000" spc="30" dirty="0">
                <a:latin typeface="Times New Roman"/>
                <a:cs typeface="Times New Roman"/>
              </a:rPr>
              <a:t>sin</a:t>
            </a:r>
            <a:r>
              <a:rPr sz="2000" spc="-20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10" name="object 10"/>
          <p:cNvSpPr txBox="1"/>
          <p:nvPr/>
        </p:nvSpPr>
        <p:spPr>
          <a:xfrm>
            <a:off x="5676646" y="2906077"/>
            <a:ext cx="53086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11" name="object 11"/>
          <p:cNvSpPr txBox="1"/>
          <p:nvPr/>
        </p:nvSpPr>
        <p:spPr>
          <a:xfrm>
            <a:off x="303212" y="3594798"/>
            <a:ext cx="7713980" cy="3037840"/>
          </a:xfrm>
          <a:prstGeom prst="rect">
            <a:avLst/>
          </a:prstGeom>
        </p:spPr>
        <p:txBody>
          <a:bodyPr vert="horz" wrap="square" lIns="0" tIns="15875" rIns="0" bIns="0" rtlCol="0">
            <a:spAutoFit/>
          </a:bodyPr>
          <a:lstStyle/>
          <a:p>
            <a:pPr marL="136525">
              <a:lnSpc>
                <a:spcPct val="100000"/>
              </a:lnSpc>
              <a:spcBef>
                <a:spcPts val="125"/>
              </a:spcBef>
            </a:pPr>
            <a:r>
              <a:rPr sz="2000" spc="35" dirty="0">
                <a:latin typeface="Times New Roman"/>
                <a:cs typeface="Times New Roman"/>
              </a:rPr>
              <a:t>The</a:t>
            </a:r>
            <a:r>
              <a:rPr sz="2000" spc="-195" dirty="0">
                <a:latin typeface="Times New Roman"/>
                <a:cs typeface="Times New Roman"/>
              </a:rPr>
              <a:t> </a:t>
            </a:r>
            <a:r>
              <a:rPr sz="2000" spc="15" dirty="0">
                <a:latin typeface="Times New Roman"/>
                <a:cs typeface="Times New Roman"/>
              </a:rPr>
              <a:t>coefficients</a:t>
            </a:r>
            <a:r>
              <a:rPr sz="2000" spc="-225" dirty="0">
                <a:latin typeface="Times New Roman"/>
                <a:cs typeface="Times New Roman"/>
              </a:rPr>
              <a:t> </a:t>
            </a:r>
            <a:r>
              <a:rPr sz="2000" spc="10" dirty="0">
                <a:latin typeface="Times New Roman"/>
                <a:cs typeface="Times New Roman"/>
              </a:rPr>
              <a:t>are</a:t>
            </a:r>
            <a:r>
              <a:rPr sz="2000" spc="-125" dirty="0">
                <a:latin typeface="Times New Roman"/>
                <a:cs typeface="Times New Roman"/>
              </a:rPr>
              <a:t> </a:t>
            </a:r>
            <a:r>
              <a:rPr sz="2000" spc="15" dirty="0">
                <a:latin typeface="Times New Roman"/>
                <a:cs typeface="Times New Roman"/>
              </a:rPr>
              <a:t>related</a:t>
            </a:r>
            <a:r>
              <a:rPr sz="2000" spc="-170" dirty="0">
                <a:latin typeface="Times New Roman"/>
                <a:cs typeface="Times New Roman"/>
              </a:rPr>
              <a:t> </a:t>
            </a:r>
            <a:r>
              <a:rPr sz="2000" spc="25" dirty="0">
                <a:latin typeface="Times New Roman"/>
                <a:cs typeface="Times New Roman"/>
              </a:rPr>
              <a:t>to</a:t>
            </a:r>
            <a:r>
              <a:rPr sz="2000" spc="-17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0" dirty="0">
                <a:latin typeface="Times New Roman"/>
                <a:cs typeface="Times New Roman"/>
              </a:rPr>
              <a:t>periodic</a:t>
            </a:r>
            <a:r>
              <a:rPr sz="2000" spc="-200" dirty="0">
                <a:latin typeface="Times New Roman"/>
                <a:cs typeface="Times New Roman"/>
              </a:rPr>
              <a:t> </a:t>
            </a:r>
            <a:r>
              <a:rPr sz="2000" spc="10" dirty="0">
                <a:latin typeface="Times New Roman"/>
                <a:cs typeface="Times New Roman"/>
              </a:rPr>
              <a:t>function</a:t>
            </a:r>
            <a:r>
              <a:rPr sz="2000" spc="-35" dirty="0">
                <a:latin typeface="Times New Roman"/>
                <a:cs typeface="Times New Roman"/>
              </a:rPr>
              <a:t> </a:t>
            </a:r>
            <a:r>
              <a:rPr sz="2000" spc="15" dirty="0">
                <a:latin typeface="Times New Roman"/>
                <a:cs typeface="Times New Roman"/>
              </a:rPr>
              <a:t>f(x)</a:t>
            </a:r>
            <a:endParaRPr sz="2000">
              <a:latin typeface="Times New Roman"/>
              <a:cs typeface="Times New Roman"/>
            </a:endParaRPr>
          </a:p>
          <a:p>
            <a:pPr marL="136525">
              <a:lnSpc>
                <a:spcPct val="100000"/>
              </a:lnSpc>
              <a:spcBef>
                <a:spcPts val="5"/>
              </a:spcBef>
            </a:pPr>
            <a:r>
              <a:rPr sz="2000" spc="30" dirty="0">
                <a:latin typeface="Times New Roman"/>
                <a:cs typeface="Times New Roman"/>
              </a:rPr>
              <a:t>by</a:t>
            </a:r>
            <a:r>
              <a:rPr sz="2000" spc="-165" dirty="0">
                <a:latin typeface="Times New Roman"/>
                <a:cs typeface="Times New Roman"/>
              </a:rPr>
              <a:t> </a:t>
            </a:r>
            <a:r>
              <a:rPr sz="2000" spc="25" dirty="0">
                <a:latin typeface="Times New Roman"/>
                <a:cs typeface="Times New Roman"/>
              </a:rPr>
              <a:t>definite</a:t>
            </a:r>
            <a:r>
              <a:rPr sz="2000" spc="-200" dirty="0">
                <a:latin typeface="Times New Roman"/>
                <a:cs typeface="Times New Roman"/>
              </a:rPr>
              <a:t> </a:t>
            </a:r>
            <a:r>
              <a:rPr sz="2000" spc="5" dirty="0">
                <a:latin typeface="Times New Roman"/>
                <a:cs typeface="Times New Roman"/>
              </a:rPr>
              <a:t>integrals:</a:t>
            </a:r>
            <a:r>
              <a:rPr sz="2000" spc="-130" dirty="0">
                <a:latin typeface="Times New Roman"/>
                <a:cs typeface="Times New Roman"/>
              </a:rPr>
              <a:t> </a:t>
            </a:r>
            <a:r>
              <a:rPr sz="2000" spc="5" dirty="0">
                <a:latin typeface="Times New Roman"/>
                <a:cs typeface="Times New Roman"/>
              </a:rPr>
              <a:t>Eq.(7.11)</a:t>
            </a:r>
            <a:r>
              <a:rPr sz="2000" spc="-190"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(7.12)</a:t>
            </a:r>
            <a:r>
              <a:rPr sz="2000" spc="-190" dirty="0">
                <a:latin typeface="Times New Roman"/>
                <a:cs typeface="Times New Roman"/>
              </a:rPr>
              <a:t> </a:t>
            </a:r>
            <a:r>
              <a:rPr sz="2000" spc="25" dirty="0">
                <a:latin typeface="Times New Roman"/>
                <a:cs typeface="Times New Roman"/>
              </a:rPr>
              <a:t>to</a:t>
            </a:r>
            <a:r>
              <a:rPr sz="2000" spc="-90" dirty="0">
                <a:latin typeface="Times New Roman"/>
                <a:cs typeface="Times New Roman"/>
              </a:rPr>
              <a:t> </a:t>
            </a:r>
            <a:r>
              <a:rPr sz="2000" spc="25" dirty="0">
                <a:latin typeface="Times New Roman"/>
                <a:cs typeface="Times New Roman"/>
              </a:rPr>
              <a:t>be</a:t>
            </a:r>
            <a:r>
              <a:rPr sz="2000" spc="-45" dirty="0">
                <a:latin typeface="Times New Roman"/>
                <a:cs typeface="Times New Roman"/>
              </a:rPr>
              <a:t> </a:t>
            </a:r>
            <a:r>
              <a:rPr sz="2000" spc="20" dirty="0">
                <a:latin typeface="Times New Roman"/>
                <a:cs typeface="Times New Roman"/>
              </a:rPr>
              <a:t>mentioned</a:t>
            </a:r>
            <a:r>
              <a:rPr sz="2000" spc="-240" dirty="0">
                <a:latin typeface="Times New Roman"/>
                <a:cs typeface="Times New Roman"/>
              </a:rPr>
              <a:t> </a:t>
            </a:r>
            <a:r>
              <a:rPr sz="2000" spc="20" dirty="0">
                <a:latin typeface="Times New Roman"/>
                <a:cs typeface="Times New Roman"/>
              </a:rPr>
              <a:t>later</a:t>
            </a:r>
            <a:r>
              <a:rPr sz="2000" spc="-100" dirty="0">
                <a:latin typeface="Times New Roman"/>
                <a:cs typeface="Times New Roman"/>
              </a:rPr>
              <a:t> </a:t>
            </a:r>
            <a:r>
              <a:rPr sz="2000" spc="45" dirty="0">
                <a:latin typeface="Times New Roman"/>
                <a:cs typeface="Times New Roman"/>
              </a:rPr>
              <a:t>on.</a:t>
            </a:r>
            <a:endParaRPr sz="2000">
              <a:latin typeface="Times New Roman"/>
              <a:cs typeface="Times New Roman"/>
            </a:endParaRPr>
          </a:p>
          <a:p>
            <a:pPr marL="298450">
              <a:lnSpc>
                <a:spcPts val="2135"/>
              </a:lnSpc>
              <a:spcBef>
                <a:spcPts val="1630"/>
              </a:spcBef>
            </a:pPr>
            <a:r>
              <a:rPr sz="1800" spc="5" dirty="0">
                <a:latin typeface="Times New Roman"/>
                <a:cs typeface="Times New Roman"/>
              </a:rPr>
              <a:t>The Dirichlet</a:t>
            </a:r>
            <a:r>
              <a:rPr sz="1800" spc="-265" dirty="0">
                <a:latin typeface="Times New Roman"/>
                <a:cs typeface="Times New Roman"/>
              </a:rPr>
              <a:t> </a:t>
            </a:r>
            <a:r>
              <a:rPr sz="1800" spc="5" dirty="0">
                <a:latin typeface="Times New Roman"/>
                <a:cs typeface="Times New Roman"/>
              </a:rPr>
              <a:t>conditions:</a:t>
            </a:r>
            <a:endParaRPr sz="1800">
              <a:latin typeface="Times New Roman"/>
              <a:cs typeface="Times New Roman"/>
            </a:endParaRPr>
          </a:p>
          <a:p>
            <a:pPr marL="737235" indent="-324485">
              <a:lnSpc>
                <a:spcPts val="2135"/>
              </a:lnSpc>
              <a:buAutoNum type="arabicParenBoth"/>
              <a:tabLst>
                <a:tab pos="737235" algn="l"/>
              </a:tabLst>
            </a:pPr>
            <a:r>
              <a:rPr sz="1800" dirty="0">
                <a:latin typeface="Times New Roman"/>
                <a:cs typeface="Times New Roman"/>
              </a:rPr>
              <a:t>f(x) </a:t>
            </a:r>
            <a:r>
              <a:rPr sz="1800" spc="10" dirty="0">
                <a:latin typeface="Times New Roman"/>
                <a:cs typeface="Times New Roman"/>
              </a:rPr>
              <a:t>is </a:t>
            </a:r>
            <a:r>
              <a:rPr sz="1800" dirty="0">
                <a:latin typeface="Times New Roman"/>
                <a:cs typeface="Times New Roman"/>
              </a:rPr>
              <a:t>a </a:t>
            </a:r>
            <a:r>
              <a:rPr sz="1800" spc="5" dirty="0">
                <a:latin typeface="Times New Roman"/>
                <a:cs typeface="Times New Roman"/>
              </a:rPr>
              <a:t>periodic</a:t>
            </a:r>
            <a:r>
              <a:rPr sz="1800" spc="-210" dirty="0">
                <a:latin typeface="Times New Roman"/>
                <a:cs typeface="Times New Roman"/>
              </a:rPr>
              <a:t> </a:t>
            </a:r>
            <a:r>
              <a:rPr sz="1800" spc="5" dirty="0">
                <a:latin typeface="Times New Roman"/>
                <a:cs typeface="Times New Roman"/>
              </a:rPr>
              <a:t>function;</a:t>
            </a:r>
            <a:endParaRPr sz="1800">
              <a:latin typeface="Times New Roman"/>
              <a:cs typeface="Times New Roman"/>
            </a:endParaRPr>
          </a:p>
          <a:p>
            <a:pPr marL="737235" indent="-324485">
              <a:lnSpc>
                <a:spcPct val="100000"/>
              </a:lnSpc>
              <a:spcBef>
                <a:spcPts val="15"/>
              </a:spcBef>
              <a:buAutoNum type="arabicParenBoth"/>
              <a:tabLst>
                <a:tab pos="737235" algn="l"/>
              </a:tabLst>
            </a:pPr>
            <a:r>
              <a:rPr sz="1800" dirty="0">
                <a:latin typeface="Times New Roman"/>
                <a:cs typeface="Times New Roman"/>
              </a:rPr>
              <a:t>f(x) </a:t>
            </a:r>
            <a:r>
              <a:rPr sz="1800" spc="5" dirty="0">
                <a:latin typeface="Times New Roman"/>
                <a:cs typeface="Times New Roman"/>
              </a:rPr>
              <a:t>has </a:t>
            </a:r>
            <a:r>
              <a:rPr sz="1800" dirty="0">
                <a:latin typeface="Times New Roman"/>
                <a:cs typeface="Times New Roman"/>
              </a:rPr>
              <a:t>only a </a:t>
            </a:r>
            <a:r>
              <a:rPr sz="1800" spc="10" dirty="0">
                <a:latin typeface="Times New Roman"/>
                <a:cs typeface="Times New Roman"/>
              </a:rPr>
              <a:t>finite </a:t>
            </a:r>
            <a:r>
              <a:rPr sz="1800" spc="5" dirty="0">
                <a:latin typeface="Times New Roman"/>
                <a:cs typeface="Times New Roman"/>
              </a:rPr>
              <a:t>number</a:t>
            </a:r>
            <a:r>
              <a:rPr sz="1800" spc="-335" dirty="0">
                <a:latin typeface="Times New Roman"/>
                <a:cs typeface="Times New Roman"/>
              </a:rPr>
              <a:t> </a:t>
            </a:r>
            <a:r>
              <a:rPr sz="1800" dirty="0">
                <a:latin typeface="Times New Roman"/>
                <a:cs typeface="Times New Roman"/>
              </a:rPr>
              <a:t>of </a:t>
            </a:r>
            <a:r>
              <a:rPr sz="1800" spc="10" dirty="0">
                <a:latin typeface="Times New Roman"/>
                <a:cs typeface="Times New Roman"/>
              </a:rPr>
              <a:t>finite </a:t>
            </a:r>
            <a:r>
              <a:rPr sz="1800" spc="5" dirty="0">
                <a:latin typeface="Times New Roman"/>
                <a:cs typeface="Times New Roman"/>
              </a:rPr>
              <a:t>discontinuities;</a:t>
            </a:r>
            <a:endParaRPr sz="1800">
              <a:latin typeface="Times New Roman"/>
              <a:cs typeface="Times New Roman"/>
            </a:endParaRPr>
          </a:p>
          <a:p>
            <a:pPr marL="699135" marR="278765" indent="-286385">
              <a:lnSpc>
                <a:spcPct val="100800"/>
              </a:lnSpc>
              <a:buAutoNum type="arabicParenBoth"/>
              <a:tabLst>
                <a:tab pos="699135" algn="l"/>
              </a:tabLst>
            </a:pPr>
            <a:r>
              <a:rPr sz="1800" dirty="0">
                <a:latin typeface="Times New Roman"/>
                <a:cs typeface="Times New Roman"/>
              </a:rPr>
              <a:t>f(x)</a:t>
            </a:r>
            <a:r>
              <a:rPr sz="1800" spc="-80" dirty="0">
                <a:latin typeface="Times New Roman"/>
                <a:cs typeface="Times New Roman"/>
              </a:rPr>
              <a:t> </a:t>
            </a:r>
            <a:r>
              <a:rPr sz="1800" spc="5" dirty="0">
                <a:latin typeface="Times New Roman"/>
                <a:cs typeface="Times New Roman"/>
              </a:rPr>
              <a:t>has</a:t>
            </a:r>
            <a:r>
              <a:rPr sz="1800" spc="-25" dirty="0">
                <a:latin typeface="Times New Roman"/>
                <a:cs typeface="Times New Roman"/>
              </a:rPr>
              <a:t> </a:t>
            </a:r>
            <a:r>
              <a:rPr sz="1800" dirty="0">
                <a:latin typeface="Times New Roman"/>
                <a:cs typeface="Times New Roman"/>
              </a:rPr>
              <a:t>only a</a:t>
            </a:r>
            <a:r>
              <a:rPr sz="1800" spc="-35" dirty="0">
                <a:latin typeface="Times New Roman"/>
                <a:cs typeface="Times New Roman"/>
              </a:rPr>
              <a:t> </a:t>
            </a:r>
            <a:r>
              <a:rPr sz="1800" spc="10" dirty="0">
                <a:latin typeface="Times New Roman"/>
                <a:cs typeface="Times New Roman"/>
              </a:rPr>
              <a:t>finite</a:t>
            </a:r>
            <a:r>
              <a:rPr sz="1800" spc="-50" dirty="0">
                <a:latin typeface="Times New Roman"/>
                <a:cs typeface="Times New Roman"/>
              </a:rPr>
              <a:t> </a:t>
            </a:r>
            <a:r>
              <a:rPr sz="1800" spc="5" dirty="0">
                <a:latin typeface="Times New Roman"/>
                <a:cs typeface="Times New Roman"/>
              </a:rPr>
              <a:t>number</a:t>
            </a:r>
            <a:r>
              <a:rPr sz="1800" spc="-135" dirty="0">
                <a:latin typeface="Times New Roman"/>
                <a:cs typeface="Times New Roman"/>
              </a:rPr>
              <a:t> </a:t>
            </a:r>
            <a:r>
              <a:rPr sz="1800" dirty="0">
                <a:latin typeface="Times New Roman"/>
                <a:cs typeface="Times New Roman"/>
              </a:rPr>
              <a:t>of</a:t>
            </a:r>
            <a:r>
              <a:rPr sz="1800" spc="5" dirty="0">
                <a:latin typeface="Times New Roman"/>
                <a:cs typeface="Times New Roman"/>
              </a:rPr>
              <a:t> </a:t>
            </a:r>
            <a:r>
              <a:rPr sz="1800" spc="10" dirty="0">
                <a:latin typeface="Times New Roman"/>
                <a:cs typeface="Times New Roman"/>
              </a:rPr>
              <a:t>extrem</a:t>
            </a:r>
            <a:r>
              <a:rPr sz="1800" spc="-50" dirty="0">
                <a:latin typeface="Times New Roman"/>
                <a:cs typeface="Times New Roman"/>
              </a:rPr>
              <a:t> </a:t>
            </a:r>
            <a:r>
              <a:rPr sz="1800" spc="5" dirty="0">
                <a:latin typeface="Times New Roman"/>
                <a:cs typeface="Times New Roman"/>
              </a:rPr>
              <a:t>values,</a:t>
            </a:r>
            <a:r>
              <a:rPr sz="1800" spc="-130" dirty="0">
                <a:latin typeface="Times New Roman"/>
                <a:cs typeface="Times New Roman"/>
              </a:rPr>
              <a:t> </a:t>
            </a:r>
            <a:r>
              <a:rPr sz="1800" spc="10" dirty="0">
                <a:latin typeface="Times New Roman"/>
                <a:cs typeface="Times New Roman"/>
              </a:rPr>
              <a:t>maxima</a:t>
            </a:r>
            <a:r>
              <a:rPr sz="1800" spc="-114" dirty="0">
                <a:latin typeface="Times New Roman"/>
                <a:cs typeface="Times New Roman"/>
              </a:rPr>
              <a:t> </a:t>
            </a:r>
            <a:r>
              <a:rPr sz="1800" spc="5" dirty="0">
                <a:latin typeface="Times New Roman"/>
                <a:cs typeface="Times New Roman"/>
              </a:rPr>
              <a:t>and</a:t>
            </a:r>
            <a:r>
              <a:rPr sz="1800" spc="-75" dirty="0">
                <a:latin typeface="Times New Roman"/>
                <a:cs typeface="Times New Roman"/>
              </a:rPr>
              <a:t> </a:t>
            </a:r>
            <a:r>
              <a:rPr sz="1800" spc="10" dirty="0">
                <a:latin typeface="Times New Roman"/>
                <a:cs typeface="Times New Roman"/>
              </a:rPr>
              <a:t>minima</a:t>
            </a:r>
            <a:r>
              <a:rPr sz="1800" spc="-114" dirty="0">
                <a:latin typeface="Times New Roman"/>
                <a:cs typeface="Times New Roman"/>
              </a:rPr>
              <a:t> </a:t>
            </a:r>
            <a:r>
              <a:rPr sz="1800" spc="10" dirty="0">
                <a:latin typeface="Times New Roman"/>
                <a:cs typeface="Times New Roman"/>
              </a:rPr>
              <a:t>in</a:t>
            </a:r>
            <a:r>
              <a:rPr sz="1800" spc="-80" dirty="0">
                <a:latin typeface="Times New Roman"/>
                <a:cs typeface="Times New Roman"/>
              </a:rPr>
              <a:t> </a:t>
            </a:r>
            <a:r>
              <a:rPr sz="1800" spc="5" dirty="0">
                <a:latin typeface="Times New Roman"/>
                <a:cs typeface="Times New Roman"/>
              </a:rPr>
              <a:t>the  </a:t>
            </a:r>
            <a:r>
              <a:rPr sz="1800" spc="10" dirty="0">
                <a:latin typeface="Times New Roman"/>
                <a:cs typeface="Times New Roman"/>
              </a:rPr>
              <a:t>interval</a:t>
            </a:r>
            <a:r>
              <a:rPr sz="1800" spc="-120" dirty="0">
                <a:latin typeface="Times New Roman"/>
                <a:cs typeface="Times New Roman"/>
              </a:rPr>
              <a:t> </a:t>
            </a:r>
            <a:r>
              <a:rPr sz="1800" dirty="0">
                <a:latin typeface="Arial"/>
                <a:cs typeface="Arial"/>
              </a:rPr>
              <a:t>[0,2</a:t>
            </a:r>
            <a:r>
              <a:rPr sz="1800" dirty="0">
                <a:latin typeface="Symbol"/>
                <a:cs typeface="Symbol"/>
              </a:rPr>
              <a:t></a:t>
            </a:r>
            <a:r>
              <a:rPr sz="1800" dirty="0">
                <a:latin typeface="Arial"/>
                <a:cs typeface="Arial"/>
              </a:rPr>
              <a:t>].</a:t>
            </a:r>
            <a:endParaRPr sz="1800">
              <a:latin typeface="Arial"/>
              <a:cs typeface="Arial"/>
            </a:endParaRPr>
          </a:p>
          <a:p>
            <a:pPr>
              <a:lnSpc>
                <a:spcPct val="100000"/>
              </a:lnSpc>
              <a:spcBef>
                <a:spcPts val="35"/>
              </a:spcBef>
            </a:pPr>
            <a:endParaRPr sz="1800">
              <a:latin typeface="Arial"/>
              <a:cs typeface="Arial"/>
            </a:endParaRPr>
          </a:p>
          <a:p>
            <a:pPr marL="12700" marR="5080">
              <a:lnSpc>
                <a:spcPct val="100800"/>
              </a:lnSpc>
            </a:pPr>
            <a:r>
              <a:rPr sz="1800" spc="-15" dirty="0">
                <a:latin typeface="Arial"/>
                <a:cs typeface="Arial"/>
              </a:rPr>
              <a:t>Fourier series </a:t>
            </a:r>
            <a:r>
              <a:rPr sz="1800" spc="-10" dirty="0">
                <a:latin typeface="Arial"/>
                <a:cs typeface="Arial"/>
              </a:rPr>
              <a:t>are </a:t>
            </a:r>
            <a:r>
              <a:rPr sz="1800" spc="-20" dirty="0">
                <a:latin typeface="Arial"/>
                <a:cs typeface="Arial"/>
              </a:rPr>
              <a:t>named </a:t>
            </a:r>
            <a:r>
              <a:rPr sz="1800" spc="-15" dirty="0">
                <a:latin typeface="Arial"/>
                <a:cs typeface="Arial"/>
              </a:rPr>
              <a:t>in </a:t>
            </a:r>
            <a:r>
              <a:rPr sz="1800" spc="-25" dirty="0">
                <a:latin typeface="Arial"/>
                <a:cs typeface="Arial"/>
              </a:rPr>
              <a:t>honor </a:t>
            </a:r>
            <a:r>
              <a:rPr sz="1800" spc="-15" dirty="0">
                <a:latin typeface="Arial"/>
                <a:cs typeface="Arial"/>
              </a:rPr>
              <a:t>of Joseph Fourier </a:t>
            </a:r>
            <a:r>
              <a:rPr sz="1800" spc="-20" dirty="0">
                <a:latin typeface="Arial"/>
                <a:cs typeface="Arial"/>
              </a:rPr>
              <a:t>(1768-1830), who </a:t>
            </a:r>
            <a:r>
              <a:rPr sz="1800" spc="-15" dirty="0">
                <a:latin typeface="Arial"/>
                <a:cs typeface="Arial"/>
              </a:rPr>
              <a:t>made  important contributions </a:t>
            </a:r>
            <a:r>
              <a:rPr sz="1800" spc="10" dirty="0">
                <a:latin typeface="Arial"/>
                <a:cs typeface="Arial"/>
              </a:rPr>
              <a:t>to </a:t>
            </a:r>
            <a:r>
              <a:rPr sz="1800" spc="-5" dirty="0">
                <a:latin typeface="Arial"/>
                <a:cs typeface="Arial"/>
              </a:rPr>
              <a:t>the </a:t>
            </a:r>
            <a:r>
              <a:rPr sz="1800" spc="-10" dirty="0">
                <a:latin typeface="Arial"/>
                <a:cs typeface="Arial"/>
              </a:rPr>
              <a:t>study </a:t>
            </a:r>
            <a:r>
              <a:rPr sz="1800" spc="-15" dirty="0">
                <a:latin typeface="Arial"/>
                <a:cs typeface="Arial"/>
              </a:rPr>
              <a:t>of </a:t>
            </a:r>
            <a:r>
              <a:rPr sz="1800" spc="-215" dirty="0">
                <a:latin typeface="Arial"/>
                <a:cs typeface="Arial"/>
              </a:rPr>
              <a:t>trig</a:t>
            </a:r>
            <a:r>
              <a:rPr sz="2700" spc="-322" baseline="-6172" dirty="0">
                <a:solidFill>
                  <a:srgbClr val="888888"/>
                </a:solidFill>
                <a:latin typeface="Carlito"/>
                <a:cs typeface="Carlito"/>
              </a:rPr>
              <a:t>K</a:t>
            </a:r>
            <a:r>
              <a:rPr sz="1800" spc="-215" dirty="0">
                <a:latin typeface="Arial"/>
                <a:cs typeface="Arial"/>
              </a:rPr>
              <a:t>o</a:t>
            </a:r>
            <a:r>
              <a:rPr sz="2700" spc="-322" baseline="-6172" dirty="0">
                <a:solidFill>
                  <a:srgbClr val="888888"/>
                </a:solidFill>
                <a:latin typeface="Carlito"/>
                <a:cs typeface="Carlito"/>
              </a:rPr>
              <a:t>IO</a:t>
            </a:r>
            <a:r>
              <a:rPr sz="1800" spc="-215" dirty="0">
                <a:latin typeface="Arial"/>
                <a:cs typeface="Arial"/>
              </a:rPr>
              <a:t>n</a:t>
            </a:r>
            <a:r>
              <a:rPr sz="2700" spc="-322" baseline="-6172" dirty="0">
                <a:solidFill>
                  <a:srgbClr val="888888"/>
                </a:solidFill>
                <a:latin typeface="Carlito"/>
                <a:cs typeface="Carlito"/>
              </a:rPr>
              <a:t>T</a:t>
            </a:r>
            <a:r>
              <a:rPr sz="1800" spc="-215" dirty="0">
                <a:latin typeface="Arial"/>
                <a:cs typeface="Arial"/>
              </a:rPr>
              <a:t>ometric</a:t>
            </a:r>
            <a:r>
              <a:rPr sz="1800" spc="-180" dirty="0">
                <a:latin typeface="Arial"/>
                <a:cs typeface="Arial"/>
              </a:rPr>
              <a:t> </a:t>
            </a:r>
            <a:r>
              <a:rPr sz="1800" spc="-15" dirty="0">
                <a:latin typeface="Arial"/>
                <a:cs typeface="Arial"/>
              </a:rPr>
              <a:t>series,</a:t>
            </a:r>
            <a:endParaRPr sz="18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9232" y="939228"/>
            <a:ext cx="756285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Express</a:t>
            </a:r>
            <a:r>
              <a:rPr sz="2000" spc="-225" dirty="0">
                <a:latin typeface="Times New Roman"/>
                <a:cs typeface="Times New Roman"/>
              </a:rPr>
              <a:t> </a:t>
            </a:r>
            <a:r>
              <a:rPr sz="2000" i="1" spc="20" dirty="0">
                <a:latin typeface="Times New Roman"/>
                <a:cs typeface="Times New Roman"/>
              </a:rPr>
              <a:t>cos</a:t>
            </a:r>
            <a:r>
              <a:rPr sz="2000" i="1" spc="-165" dirty="0">
                <a:latin typeface="Times New Roman"/>
                <a:cs typeface="Times New Roman"/>
              </a:rPr>
              <a:t> </a:t>
            </a:r>
            <a:r>
              <a:rPr sz="2000" i="1" spc="25" dirty="0">
                <a:latin typeface="Times New Roman"/>
                <a:cs typeface="Times New Roman"/>
              </a:rPr>
              <a:t>nx</a:t>
            </a:r>
            <a:r>
              <a:rPr sz="2000" i="1" spc="-35" dirty="0">
                <a:latin typeface="Times New Roman"/>
                <a:cs typeface="Times New Roman"/>
              </a:rPr>
              <a:t> </a:t>
            </a:r>
            <a:r>
              <a:rPr sz="2000" spc="20" dirty="0">
                <a:latin typeface="Times New Roman"/>
                <a:cs typeface="Times New Roman"/>
              </a:rPr>
              <a:t>and</a:t>
            </a:r>
            <a:r>
              <a:rPr sz="2000" spc="-80" dirty="0">
                <a:latin typeface="Times New Roman"/>
                <a:cs typeface="Times New Roman"/>
              </a:rPr>
              <a:t> </a:t>
            </a:r>
            <a:r>
              <a:rPr sz="2000" i="1" spc="30" dirty="0">
                <a:latin typeface="Times New Roman"/>
                <a:cs typeface="Times New Roman"/>
              </a:rPr>
              <a:t>sin</a:t>
            </a:r>
            <a:r>
              <a:rPr sz="2000" i="1" spc="-85" dirty="0">
                <a:latin typeface="Times New Roman"/>
                <a:cs typeface="Times New Roman"/>
              </a:rPr>
              <a:t> </a:t>
            </a:r>
            <a:r>
              <a:rPr sz="2000" i="1" spc="25" dirty="0">
                <a:latin typeface="Times New Roman"/>
                <a:cs typeface="Times New Roman"/>
              </a:rPr>
              <a:t>nx</a:t>
            </a:r>
            <a:r>
              <a:rPr sz="2000" i="1" spc="-125" dirty="0">
                <a:latin typeface="Times New Roman"/>
                <a:cs typeface="Times New Roman"/>
              </a:rPr>
              <a:t> </a:t>
            </a:r>
            <a:r>
              <a:rPr sz="2000" spc="25" dirty="0">
                <a:latin typeface="Times New Roman"/>
                <a:cs typeface="Times New Roman"/>
              </a:rPr>
              <a:t>in</a:t>
            </a:r>
            <a:r>
              <a:rPr sz="2000" spc="-15" dirty="0">
                <a:latin typeface="Times New Roman"/>
                <a:cs typeface="Times New Roman"/>
              </a:rPr>
              <a:t> </a:t>
            </a:r>
            <a:r>
              <a:rPr sz="2000" spc="15" dirty="0">
                <a:latin typeface="Times New Roman"/>
                <a:cs typeface="Times New Roman"/>
              </a:rPr>
              <a:t>exponential</a:t>
            </a:r>
            <a:r>
              <a:rPr sz="2000" spc="-235" dirty="0">
                <a:latin typeface="Times New Roman"/>
                <a:cs typeface="Times New Roman"/>
              </a:rPr>
              <a:t> </a:t>
            </a:r>
            <a:r>
              <a:rPr sz="2000" spc="15" dirty="0">
                <a:latin typeface="Times New Roman"/>
                <a:cs typeface="Times New Roman"/>
              </a:rPr>
              <a:t>form,</a:t>
            </a:r>
            <a:r>
              <a:rPr sz="2000" spc="-15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0" dirty="0">
                <a:latin typeface="Times New Roman"/>
                <a:cs typeface="Times New Roman"/>
              </a:rPr>
              <a:t>rewrite</a:t>
            </a:r>
            <a:r>
              <a:rPr sz="2000" spc="-185" dirty="0">
                <a:latin typeface="Times New Roman"/>
                <a:cs typeface="Times New Roman"/>
              </a:rPr>
              <a:t> </a:t>
            </a:r>
            <a:r>
              <a:rPr sz="2000" spc="30" dirty="0">
                <a:latin typeface="Times New Roman"/>
                <a:cs typeface="Times New Roman"/>
              </a:rPr>
              <a:t>Eq.(7.1)</a:t>
            </a:r>
            <a:r>
              <a:rPr sz="2000" spc="-105" dirty="0">
                <a:latin typeface="Times New Roman"/>
                <a:cs typeface="Times New Roman"/>
              </a:rPr>
              <a:t> </a:t>
            </a:r>
            <a:r>
              <a:rPr sz="2000" spc="5" dirty="0">
                <a:latin typeface="Times New Roman"/>
                <a:cs typeface="Times New Roman"/>
              </a:rPr>
              <a:t>as</a:t>
            </a:r>
            <a:endParaRPr sz="2000">
              <a:latin typeface="Times New Roman"/>
              <a:cs typeface="Times New Roman"/>
            </a:endParaRPr>
          </a:p>
        </p:txBody>
      </p:sp>
      <p:sp>
        <p:nvSpPr>
          <p:cNvPr id="3" name="object 3"/>
          <p:cNvSpPr txBox="1"/>
          <p:nvPr/>
        </p:nvSpPr>
        <p:spPr>
          <a:xfrm>
            <a:off x="2722626" y="2674048"/>
            <a:ext cx="168275" cy="266065"/>
          </a:xfrm>
          <a:prstGeom prst="rect">
            <a:avLst/>
          </a:prstGeom>
        </p:spPr>
        <p:txBody>
          <a:bodyPr vert="horz" wrap="square" lIns="0" tIns="15875" rIns="0" bIns="0" rtlCol="0">
            <a:spAutoFit/>
          </a:bodyPr>
          <a:lstStyle/>
          <a:p>
            <a:pPr marL="12700">
              <a:lnSpc>
                <a:spcPct val="100000"/>
              </a:lnSpc>
              <a:spcBef>
                <a:spcPts val="125"/>
              </a:spcBef>
            </a:pPr>
            <a:r>
              <a:rPr sz="1550" spc="15" dirty="0">
                <a:latin typeface="Symbol"/>
                <a:cs typeface="Symbol"/>
              </a:rPr>
              <a:t></a:t>
            </a:r>
            <a:endParaRPr sz="1550">
              <a:latin typeface="Symbol"/>
              <a:cs typeface="Symbol"/>
            </a:endParaRPr>
          </a:p>
        </p:txBody>
      </p:sp>
      <p:sp>
        <p:nvSpPr>
          <p:cNvPr id="4" name="object 4"/>
          <p:cNvSpPr txBox="1"/>
          <p:nvPr/>
        </p:nvSpPr>
        <p:spPr>
          <a:xfrm>
            <a:off x="2527935" y="3348037"/>
            <a:ext cx="612140" cy="266065"/>
          </a:xfrm>
          <a:prstGeom prst="rect">
            <a:avLst/>
          </a:prstGeom>
        </p:spPr>
        <p:txBody>
          <a:bodyPr vert="horz" wrap="square" lIns="0" tIns="15875" rIns="0" bIns="0" rtlCol="0">
            <a:spAutoFit/>
          </a:bodyPr>
          <a:lstStyle/>
          <a:p>
            <a:pPr marL="12700">
              <a:lnSpc>
                <a:spcPct val="100000"/>
              </a:lnSpc>
              <a:spcBef>
                <a:spcPts val="125"/>
              </a:spcBef>
            </a:pPr>
            <a:r>
              <a:rPr sz="1550" i="1" spc="10" dirty="0">
                <a:latin typeface="Times New Roman"/>
                <a:cs typeface="Times New Roman"/>
              </a:rPr>
              <a:t>n</a:t>
            </a:r>
            <a:r>
              <a:rPr sz="1550" i="1" spc="-229" dirty="0">
                <a:latin typeface="Times New Roman"/>
                <a:cs typeface="Times New Roman"/>
              </a:rPr>
              <a:t> </a:t>
            </a:r>
            <a:r>
              <a:rPr sz="1550" spc="185" dirty="0">
                <a:latin typeface="Symbol"/>
                <a:cs typeface="Symbol"/>
              </a:rPr>
              <a:t></a:t>
            </a:r>
            <a:r>
              <a:rPr sz="1550" spc="-130" dirty="0">
                <a:latin typeface="Times New Roman"/>
                <a:cs typeface="Times New Roman"/>
              </a:rPr>
              <a:t> </a:t>
            </a:r>
            <a:endParaRPr sz="1550">
              <a:latin typeface="Times New Roman"/>
              <a:cs typeface="Times New Roman"/>
            </a:endParaRPr>
          </a:p>
        </p:txBody>
      </p:sp>
      <p:sp>
        <p:nvSpPr>
          <p:cNvPr id="5" name="object 5"/>
          <p:cNvSpPr txBox="1"/>
          <p:nvPr/>
        </p:nvSpPr>
        <p:spPr>
          <a:xfrm>
            <a:off x="1485519" y="2874962"/>
            <a:ext cx="929005" cy="437515"/>
          </a:xfrm>
          <a:prstGeom prst="rect">
            <a:avLst/>
          </a:prstGeom>
        </p:spPr>
        <p:txBody>
          <a:bodyPr vert="horz" wrap="square" lIns="0" tIns="12700" rIns="0" bIns="0" rtlCol="0">
            <a:spAutoFit/>
          </a:bodyPr>
          <a:lstStyle/>
          <a:p>
            <a:pPr marL="12700">
              <a:lnSpc>
                <a:spcPct val="100000"/>
              </a:lnSpc>
              <a:spcBef>
                <a:spcPts val="100"/>
              </a:spcBef>
            </a:pPr>
            <a:r>
              <a:rPr sz="2700" i="1" dirty="0">
                <a:latin typeface="Times New Roman"/>
                <a:cs typeface="Times New Roman"/>
              </a:rPr>
              <a:t>f </a:t>
            </a:r>
            <a:r>
              <a:rPr sz="2700" spc="150" dirty="0">
                <a:latin typeface="Times New Roman"/>
                <a:cs typeface="Times New Roman"/>
              </a:rPr>
              <a:t>(</a:t>
            </a:r>
            <a:r>
              <a:rPr sz="2700" i="1" spc="150" dirty="0">
                <a:latin typeface="Times New Roman"/>
                <a:cs typeface="Times New Roman"/>
              </a:rPr>
              <a:t>x</a:t>
            </a:r>
            <a:r>
              <a:rPr sz="2700" spc="150" dirty="0">
                <a:latin typeface="Times New Roman"/>
                <a:cs typeface="Times New Roman"/>
              </a:rPr>
              <a:t>)</a:t>
            </a:r>
            <a:r>
              <a:rPr sz="2700" spc="-15" dirty="0">
                <a:latin typeface="Times New Roman"/>
                <a:cs typeface="Times New Roman"/>
              </a:rPr>
              <a:t> </a:t>
            </a:r>
            <a:r>
              <a:rPr sz="2700" dirty="0">
                <a:latin typeface="Symbol"/>
                <a:cs typeface="Symbol"/>
              </a:rPr>
              <a:t></a:t>
            </a:r>
            <a:endParaRPr sz="2700">
              <a:latin typeface="Symbol"/>
              <a:cs typeface="Symbol"/>
            </a:endParaRPr>
          </a:p>
        </p:txBody>
      </p:sp>
      <p:sp>
        <p:nvSpPr>
          <p:cNvPr id="6" name="object 6"/>
          <p:cNvSpPr txBox="1"/>
          <p:nvPr/>
        </p:nvSpPr>
        <p:spPr>
          <a:xfrm>
            <a:off x="3506851" y="2868231"/>
            <a:ext cx="295910" cy="266065"/>
          </a:xfrm>
          <a:prstGeom prst="rect">
            <a:avLst/>
          </a:prstGeom>
        </p:spPr>
        <p:txBody>
          <a:bodyPr vert="horz" wrap="square" lIns="0" tIns="15875" rIns="0" bIns="0" rtlCol="0">
            <a:spAutoFit/>
          </a:bodyPr>
          <a:lstStyle/>
          <a:p>
            <a:pPr marL="12700">
              <a:lnSpc>
                <a:spcPct val="100000"/>
              </a:lnSpc>
              <a:spcBef>
                <a:spcPts val="125"/>
              </a:spcBef>
            </a:pPr>
            <a:r>
              <a:rPr sz="1550" i="1" spc="90" dirty="0">
                <a:latin typeface="Times New Roman"/>
                <a:cs typeface="Times New Roman"/>
              </a:rPr>
              <a:t>i</a:t>
            </a:r>
            <a:r>
              <a:rPr sz="1550" i="1" spc="120" dirty="0">
                <a:latin typeface="Times New Roman"/>
                <a:cs typeface="Times New Roman"/>
              </a:rPr>
              <a:t>n</a:t>
            </a:r>
            <a:r>
              <a:rPr sz="1550" i="1" spc="10" dirty="0">
                <a:latin typeface="Times New Roman"/>
                <a:cs typeface="Times New Roman"/>
              </a:rPr>
              <a:t>x</a:t>
            </a:r>
            <a:endParaRPr sz="1550">
              <a:latin typeface="Times New Roman"/>
              <a:cs typeface="Times New Roman"/>
            </a:endParaRPr>
          </a:p>
        </p:txBody>
      </p:sp>
      <p:sp>
        <p:nvSpPr>
          <p:cNvPr id="7" name="object 7"/>
          <p:cNvSpPr txBox="1"/>
          <p:nvPr/>
        </p:nvSpPr>
        <p:spPr>
          <a:xfrm>
            <a:off x="2603245" y="2794317"/>
            <a:ext cx="707390" cy="632460"/>
          </a:xfrm>
          <a:prstGeom prst="rect">
            <a:avLst/>
          </a:prstGeom>
        </p:spPr>
        <p:txBody>
          <a:bodyPr vert="horz" wrap="square" lIns="0" tIns="16510" rIns="0" bIns="0" rtlCol="0">
            <a:spAutoFit/>
          </a:bodyPr>
          <a:lstStyle/>
          <a:p>
            <a:pPr marL="12700">
              <a:lnSpc>
                <a:spcPct val="100000"/>
              </a:lnSpc>
              <a:spcBef>
                <a:spcPts val="130"/>
              </a:spcBef>
              <a:tabLst>
                <a:tab pos="593725" algn="l"/>
              </a:tabLst>
            </a:pPr>
            <a:r>
              <a:rPr sz="3950" spc="20" dirty="0">
                <a:latin typeface="Symbol"/>
                <a:cs typeface="Symbol"/>
              </a:rPr>
              <a:t></a:t>
            </a:r>
            <a:r>
              <a:rPr sz="3950" spc="20" dirty="0">
                <a:latin typeface="Times New Roman"/>
                <a:cs typeface="Times New Roman"/>
              </a:rPr>
              <a:t>	</a:t>
            </a:r>
            <a:r>
              <a:rPr sz="1550" i="1" spc="10" dirty="0">
                <a:latin typeface="Times New Roman"/>
                <a:cs typeface="Times New Roman"/>
              </a:rPr>
              <a:t>n</a:t>
            </a:r>
            <a:endParaRPr sz="1550">
              <a:latin typeface="Times New Roman"/>
              <a:cs typeface="Times New Roman"/>
            </a:endParaRPr>
          </a:p>
        </p:txBody>
      </p:sp>
      <p:sp>
        <p:nvSpPr>
          <p:cNvPr id="8" name="object 8"/>
          <p:cNvSpPr txBox="1"/>
          <p:nvPr/>
        </p:nvSpPr>
        <p:spPr>
          <a:xfrm>
            <a:off x="3042920" y="2874962"/>
            <a:ext cx="445134" cy="437515"/>
          </a:xfrm>
          <a:prstGeom prst="rect">
            <a:avLst/>
          </a:prstGeom>
        </p:spPr>
        <p:txBody>
          <a:bodyPr vert="horz" wrap="square" lIns="0" tIns="12700" rIns="0" bIns="0" rtlCol="0">
            <a:spAutoFit/>
          </a:bodyPr>
          <a:lstStyle/>
          <a:p>
            <a:pPr marL="12700">
              <a:lnSpc>
                <a:spcPct val="100000"/>
              </a:lnSpc>
              <a:spcBef>
                <a:spcPts val="100"/>
              </a:spcBef>
            </a:pPr>
            <a:r>
              <a:rPr sz="2700" i="1" dirty="0">
                <a:latin typeface="Times New Roman"/>
                <a:cs typeface="Times New Roman"/>
              </a:rPr>
              <a:t>c</a:t>
            </a:r>
            <a:r>
              <a:rPr sz="2700" i="1" spc="135" dirty="0">
                <a:latin typeface="Times New Roman"/>
                <a:cs typeface="Times New Roman"/>
              </a:rPr>
              <a:t> </a:t>
            </a:r>
            <a:r>
              <a:rPr sz="2700" i="1" dirty="0">
                <a:latin typeface="Times New Roman"/>
                <a:cs typeface="Times New Roman"/>
              </a:rPr>
              <a:t>e</a:t>
            </a:r>
            <a:endParaRPr sz="2700">
              <a:latin typeface="Times New Roman"/>
              <a:cs typeface="Times New Roman"/>
            </a:endParaRPr>
          </a:p>
        </p:txBody>
      </p:sp>
      <p:sp>
        <p:nvSpPr>
          <p:cNvPr id="9" name="object 9"/>
          <p:cNvSpPr txBox="1"/>
          <p:nvPr/>
        </p:nvSpPr>
        <p:spPr>
          <a:xfrm>
            <a:off x="4343400" y="3077273"/>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a:t>
            </a:r>
            <a:r>
              <a:rPr sz="2000" spc="5" dirty="0">
                <a:latin typeface="Times New Roman"/>
                <a:cs typeface="Times New Roman"/>
              </a:rPr>
              <a:t>)</a:t>
            </a:r>
            <a:endParaRPr sz="2000">
              <a:latin typeface="Times New Roman"/>
              <a:cs typeface="Times New Roman"/>
            </a:endParaRPr>
          </a:p>
        </p:txBody>
      </p:sp>
      <p:sp>
        <p:nvSpPr>
          <p:cNvPr id="10" name="object 10"/>
          <p:cNvSpPr txBox="1"/>
          <p:nvPr/>
        </p:nvSpPr>
        <p:spPr>
          <a:xfrm>
            <a:off x="378142" y="3763962"/>
            <a:ext cx="916305"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in</a:t>
            </a:r>
            <a:r>
              <a:rPr sz="2000" spc="-225" dirty="0">
                <a:latin typeface="Times New Roman"/>
                <a:cs typeface="Times New Roman"/>
              </a:rPr>
              <a:t> </a:t>
            </a:r>
            <a:r>
              <a:rPr sz="2000" spc="30" dirty="0">
                <a:latin typeface="Times New Roman"/>
                <a:cs typeface="Times New Roman"/>
              </a:rPr>
              <a:t>which</a:t>
            </a:r>
            <a:endParaRPr sz="2000">
              <a:latin typeface="Times New Roman"/>
              <a:cs typeface="Times New Roman"/>
            </a:endParaRPr>
          </a:p>
        </p:txBody>
      </p:sp>
      <p:sp>
        <p:nvSpPr>
          <p:cNvPr id="11" name="object 11"/>
          <p:cNvSpPr/>
          <p:nvPr/>
        </p:nvSpPr>
        <p:spPr>
          <a:xfrm>
            <a:off x="2211070" y="4295140"/>
            <a:ext cx="160020" cy="0"/>
          </a:xfrm>
          <a:custGeom>
            <a:avLst/>
            <a:gdLst/>
            <a:ahLst/>
            <a:cxnLst/>
            <a:rect l="l" t="t" r="r" b="b"/>
            <a:pathLst>
              <a:path w="160019">
                <a:moveTo>
                  <a:pt x="0" y="0"/>
                </a:moveTo>
                <a:lnTo>
                  <a:pt x="160019" y="0"/>
                </a:lnTo>
              </a:path>
            </a:pathLst>
          </a:custGeom>
          <a:ln w="12700">
            <a:solidFill>
              <a:srgbClr val="000000"/>
            </a:solidFill>
          </a:ln>
        </p:spPr>
        <p:txBody>
          <a:bodyPr wrap="square" lIns="0" tIns="0" rIns="0" bIns="0" rtlCol="0"/>
          <a:lstStyle/>
          <a:p>
            <a:endParaRPr/>
          </a:p>
        </p:txBody>
      </p:sp>
      <p:sp>
        <p:nvSpPr>
          <p:cNvPr id="12" name="object 12"/>
          <p:cNvSpPr/>
          <p:nvPr/>
        </p:nvSpPr>
        <p:spPr>
          <a:xfrm>
            <a:off x="2310129" y="5124450"/>
            <a:ext cx="160020" cy="0"/>
          </a:xfrm>
          <a:custGeom>
            <a:avLst/>
            <a:gdLst/>
            <a:ahLst/>
            <a:cxnLst/>
            <a:rect l="l" t="t" r="r" b="b"/>
            <a:pathLst>
              <a:path w="160019">
                <a:moveTo>
                  <a:pt x="0" y="0"/>
                </a:moveTo>
                <a:lnTo>
                  <a:pt x="160019" y="0"/>
                </a:lnTo>
              </a:path>
            </a:pathLst>
          </a:custGeom>
          <a:ln w="12700">
            <a:solidFill>
              <a:srgbClr val="000000"/>
            </a:solidFill>
          </a:ln>
        </p:spPr>
        <p:txBody>
          <a:bodyPr wrap="square" lIns="0" tIns="0" rIns="0" bIns="0" rtlCol="0"/>
          <a:lstStyle/>
          <a:p>
            <a:endParaRPr/>
          </a:p>
        </p:txBody>
      </p:sp>
      <p:sp>
        <p:nvSpPr>
          <p:cNvPr id="13" name="object 13"/>
          <p:cNvSpPr txBox="1"/>
          <p:nvPr/>
        </p:nvSpPr>
        <p:spPr>
          <a:xfrm>
            <a:off x="4068826" y="4875148"/>
            <a:ext cx="587375" cy="403860"/>
          </a:xfrm>
          <a:prstGeom prst="rect">
            <a:avLst/>
          </a:prstGeom>
        </p:spPr>
        <p:txBody>
          <a:bodyPr vert="horz" wrap="square" lIns="0" tIns="16510" rIns="0" bIns="0" rtlCol="0">
            <a:spAutoFit/>
          </a:bodyPr>
          <a:lstStyle/>
          <a:p>
            <a:pPr marL="12700">
              <a:lnSpc>
                <a:spcPct val="100000"/>
              </a:lnSpc>
              <a:spcBef>
                <a:spcPts val="130"/>
              </a:spcBef>
            </a:pPr>
            <a:r>
              <a:rPr sz="2450" i="1" spc="15" dirty="0">
                <a:latin typeface="Times New Roman"/>
                <a:cs typeface="Times New Roman"/>
              </a:rPr>
              <a:t>n</a:t>
            </a:r>
            <a:r>
              <a:rPr sz="2450" i="1" spc="-490" dirty="0">
                <a:latin typeface="Times New Roman"/>
                <a:cs typeface="Times New Roman"/>
              </a:rPr>
              <a:t> </a:t>
            </a:r>
            <a:r>
              <a:rPr sz="2450" spc="-70" dirty="0">
                <a:latin typeface="Symbol"/>
                <a:cs typeface="Symbol"/>
              </a:rPr>
              <a:t></a:t>
            </a:r>
            <a:r>
              <a:rPr sz="2450" spc="-70" dirty="0">
                <a:latin typeface="Times New Roman"/>
                <a:cs typeface="Times New Roman"/>
              </a:rPr>
              <a:t>0,</a:t>
            </a:r>
            <a:endParaRPr sz="2450">
              <a:latin typeface="Times New Roman"/>
              <a:cs typeface="Times New Roman"/>
            </a:endParaRPr>
          </a:p>
        </p:txBody>
      </p:sp>
      <p:sp>
        <p:nvSpPr>
          <p:cNvPr id="14" name="object 14"/>
          <p:cNvSpPr txBox="1"/>
          <p:nvPr/>
        </p:nvSpPr>
        <p:spPr>
          <a:xfrm>
            <a:off x="2310764" y="4682172"/>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1</a:t>
            </a:r>
            <a:endParaRPr sz="2450">
              <a:latin typeface="Times New Roman"/>
              <a:cs typeface="Times New Roman"/>
            </a:endParaRPr>
          </a:p>
        </p:txBody>
      </p:sp>
      <p:sp>
        <p:nvSpPr>
          <p:cNvPr id="15" name="object 15"/>
          <p:cNvSpPr txBox="1"/>
          <p:nvPr/>
        </p:nvSpPr>
        <p:spPr>
          <a:xfrm>
            <a:off x="2211451" y="3852862"/>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1</a:t>
            </a:r>
            <a:endParaRPr sz="2450">
              <a:latin typeface="Times New Roman"/>
              <a:cs typeface="Times New Roman"/>
            </a:endParaRPr>
          </a:p>
        </p:txBody>
      </p:sp>
      <p:sp>
        <p:nvSpPr>
          <p:cNvPr id="16" name="object 16"/>
          <p:cNvSpPr txBox="1"/>
          <p:nvPr/>
        </p:nvSpPr>
        <p:spPr>
          <a:xfrm>
            <a:off x="1675764" y="4046156"/>
            <a:ext cx="1910080" cy="1233170"/>
          </a:xfrm>
          <a:prstGeom prst="rect">
            <a:avLst/>
          </a:prstGeom>
        </p:spPr>
        <p:txBody>
          <a:bodyPr vert="horz" wrap="square" lIns="0" tIns="15875" rIns="0" bIns="0" rtlCol="0">
            <a:spAutoFit/>
          </a:bodyPr>
          <a:lstStyle/>
          <a:p>
            <a:pPr marL="38100">
              <a:lnSpc>
                <a:spcPct val="100000"/>
              </a:lnSpc>
              <a:spcBef>
                <a:spcPts val="125"/>
              </a:spcBef>
            </a:pPr>
            <a:r>
              <a:rPr sz="2450" i="1" spc="-50" dirty="0">
                <a:latin typeface="Times New Roman"/>
                <a:cs typeface="Times New Roman"/>
              </a:rPr>
              <a:t>c</a:t>
            </a:r>
            <a:r>
              <a:rPr sz="2100" i="1" spc="-75" baseline="-17857" dirty="0">
                <a:latin typeface="Times New Roman"/>
                <a:cs typeface="Times New Roman"/>
              </a:rPr>
              <a:t>n </a:t>
            </a:r>
            <a:r>
              <a:rPr sz="2450" spc="15" dirty="0">
                <a:latin typeface="Symbol"/>
                <a:cs typeface="Symbol"/>
              </a:rPr>
              <a:t></a:t>
            </a:r>
            <a:r>
              <a:rPr sz="2450" spc="15" dirty="0">
                <a:latin typeface="Times New Roman"/>
                <a:cs typeface="Times New Roman"/>
              </a:rPr>
              <a:t> </a:t>
            </a:r>
            <a:r>
              <a:rPr sz="3675" spc="15" baseline="-34013" dirty="0">
                <a:latin typeface="Times New Roman"/>
                <a:cs typeface="Times New Roman"/>
              </a:rPr>
              <a:t>2</a:t>
            </a:r>
            <a:r>
              <a:rPr sz="3675" spc="-555" baseline="-34013" dirty="0">
                <a:latin typeface="Times New Roman"/>
                <a:cs typeface="Times New Roman"/>
              </a:rPr>
              <a:t> </a:t>
            </a:r>
            <a:r>
              <a:rPr sz="2450" spc="-80" dirty="0">
                <a:latin typeface="Times New Roman"/>
                <a:cs typeface="Times New Roman"/>
              </a:rPr>
              <a:t>(</a:t>
            </a:r>
            <a:r>
              <a:rPr sz="2450" i="1" spc="-80" dirty="0">
                <a:latin typeface="Times New Roman"/>
                <a:cs typeface="Times New Roman"/>
              </a:rPr>
              <a:t>a</a:t>
            </a:r>
            <a:r>
              <a:rPr sz="2100" i="1" spc="-120" baseline="-17857" dirty="0">
                <a:latin typeface="Times New Roman"/>
                <a:cs typeface="Times New Roman"/>
              </a:rPr>
              <a:t>n </a:t>
            </a:r>
            <a:r>
              <a:rPr sz="2450" spc="-20" dirty="0">
                <a:latin typeface="Symbol"/>
                <a:cs typeface="Symbol"/>
              </a:rPr>
              <a:t></a:t>
            </a:r>
            <a:r>
              <a:rPr sz="2450" i="1" spc="-20" dirty="0">
                <a:latin typeface="Times New Roman"/>
                <a:cs typeface="Times New Roman"/>
              </a:rPr>
              <a:t>ib</a:t>
            </a:r>
            <a:r>
              <a:rPr sz="2100" i="1" spc="-30" baseline="-17857" dirty="0">
                <a:latin typeface="Times New Roman"/>
                <a:cs typeface="Times New Roman"/>
              </a:rPr>
              <a:t>n</a:t>
            </a:r>
            <a:r>
              <a:rPr sz="2450" spc="-20" dirty="0">
                <a:latin typeface="Times New Roman"/>
                <a:cs typeface="Times New Roman"/>
              </a:rPr>
              <a:t>),</a:t>
            </a:r>
            <a:endParaRPr sz="2450">
              <a:latin typeface="Times New Roman"/>
              <a:cs typeface="Times New Roman"/>
            </a:endParaRPr>
          </a:p>
          <a:p>
            <a:pPr marL="38100">
              <a:lnSpc>
                <a:spcPct val="100000"/>
              </a:lnSpc>
              <a:spcBef>
                <a:spcPts val="3595"/>
              </a:spcBef>
            </a:pPr>
            <a:r>
              <a:rPr sz="2450" i="1" spc="-95" dirty="0">
                <a:latin typeface="Times New Roman"/>
                <a:cs typeface="Times New Roman"/>
              </a:rPr>
              <a:t>c</a:t>
            </a:r>
            <a:r>
              <a:rPr sz="2100" spc="-142" baseline="-17857" dirty="0">
                <a:latin typeface="Symbol"/>
                <a:cs typeface="Symbol"/>
              </a:rPr>
              <a:t></a:t>
            </a:r>
            <a:r>
              <a:rPr sz="2100" i="1" spc="-142" baseline="-17857" dirty="0">
                <a:latin typeface="Times New Roman"/>
                <a:cs typeface="Times New Roman"/>
              </a:rPr>
              <a:t>n </a:t>
            </a:r>
            <a:r>
              <a:rPr sz="2100" i="1" spc="112" baseline="-17857" dirty="0">
                <a:latin typeface="Times New Roman"/>
                <a:cs typeface="Times New Roman"/>
              </a:rPr>
              <a:t> </a:t>
            </a:r>
            <a:r>
              <a:rPr sz="2450" spc="15" dirty="0">
                <a:latin typeface="Symbol"/>
                <a:cs typeface="Symbol"/>
              </a:rPr>
              <a:t></a:t>
            </a:r>
            <a:r>
              <a:rPr sz="2450" spc="-335" dirty="0">
                <a:latin typeface="Times New Roman"/>
                <a:cs typeface="Times New Roman"/>
              </a:rPr>
              <a:t> </a:t>
            </a:r>
            <a:r>
              <a:rPr sz="3675" spc="22" baseline="-34013" dirty="0">
                <a:latin typeface="Times New Roman"/>
                <a:cs typeface="Times New Roman"/>
              </a:rPr>
              <a:t>2</a:t>
            </a:r>
            <a:r>
              <a:rPr sz="3675" spc="-660" baseline="-34013" dirty="0">
                <a:latin typeface="Times New Roman"/>
                <a:cs typeface="Times New Roman"/>
              </a:rPr>
              <a:t> </a:t>
            </a:r>
            <a:r>
              <a:rPr sz="2450" spc="-80" dirty="0">
                <a:latin typeface="Times New Roman"/>
                <a:cs typeface="Times New Roman"/>
              </a:rPr>
              <a:t>(</a:t>
            </a:r>
            <a:r>
              <a:rPr sz="2450" i="1" spc="-80" dirty="0">
                <a:latin typeface="Times New Roman"/>
                <a:cs typeface="Times New Roman"/>
              </a:rPr>
              <a:t>a</a:t>
            </a:r>
            <a:r>
              <a:rPr sz="2100" i="1" spc="-120" baseline="-17857" dirty="0">
                <a:latin typeface="Times New Roman"/>
                <a:cs typeface="Times New Roman"/>
              </a:rPr>
              <a:t>n  </a:t>
            </a:r>
            <a:r>
              <a:rPr sz="2450" spc="-20" dirty="0">
                <a:latin typeface="Symbol"/>
                <a:cs typeface="Symbol"/>
              </a:rPr>
              <a:t></a:t>
            </a:r>
            <a:r>
              <a:rPr sz="2450" i="1" spc="-20" dirty="0">
                <a:latin typeface="Times New Roman"/>
                <a:cs typeface="Times New Roman"/>
              </a:rPr>
              <a:t>ib</a:t>
            </a:r>
            <a:r>
              <a:rPr sz="2100" i="1" spc="-30" baseline="-17857" dirty="0">
                <a:latin typeface="Times New Roman"/>
                <a:cs typeface="Times New Roman"/>
              </a:rPr>
              <a:t>n</a:t>
            </a:r>
            <a:r>
              <a:rPr sz="2450" spc="-20" dirty="0">
                <a:latin typeface="Times New Roman"/>
                <a:cs typeface="Times New Roman"/>
              </a:rPr>
              <a:t>),</a:t>
            </a:r>
            <a:endParaRPr sz="2450">
              <a:latin typeface="Times New Roman"/>
              <a:cs typeface="Times New Roman"/>
            </a:endParaRPr>
          </a:p>
        </p:txBody>
      </p:sp>
      <p:sp>
        <p:nvSpPr>
          <p:cNvPr id="17" name="object 17"/>
          <p:cNvSpPr txBox="1"/>
          <p:nvPr/>
        </p:nvSpPr>
        <p:spPr>
          <a:xfrm>
            <a:off x="5258815" y="4526978"/>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a:t>
            </a:r>
            <a:r>
              <a:rPr sz="2000" spc="5" dirty="0">
                <a:latin typeface="Times New Roman"/>
                <a:cs typeface="Times New Roman"/>
              </a:rPr>
              <a:t>)</a:t>
            </a:r>
            <a:endParaRPr sz="2000">
              <a:latin typeface="Times New Roman"/>
              <a:cs typeface="Times New Roman"/>
            </a:endParaRPr>
          </a:p>
        </p:txBody>
      </p:sp>
      <p:sp>
        <p:nvSpPr>
          <p:cNvPr id="18" name="object 18"/>
          <p:cNvSpPr txBox="1"/>
          <p:nvPr/>
        </p:nvSpPr>
        <p:spPr>
          <a:xfrm>
            <a:off x="532130" y="5442584"/>
            <a:ext cx="40259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45" dirty="0">
                <a:latin typeface="Times New Roman"/>
                <a:cs typeface="Times New Roman"/>
              </a:rPr>
              <a:t>n</a:t>
            </a:r>
            <a:r>
              <a:rPr sz="2000" spc="10" dirty="0">
                <a:latin typeface="Times New Roman"/>
                <a:cs typeface="Times New Roman"/>
              </a:rPr>
              <a:t>d</a:t>
            </a:r>
            <a:endParaRPr sz="2000">
              <a:latin typeface="Times New Roman"/>
              <a:cs typeface="Times New Roman"/>
            </a:endParaRPr>
          </a:p>
        </p:txBody>
      </p:sp>
      <p:sp>
        <p:nvSpPr>
          <p:cNvPr id="19" name="object 19"/>
          <p:cNvSpPr txBox="1"/>
          <p:nvPr/>
        </p:nvSpPr>
        <p:spPr>
          <a:xfrm>
            <a:off x="2726435" y="5916929"/>
            <a:ext cx="187960" cy="414655"/>
          </a:xfrm>
          <a:prstGeom prst="rect">
            <a:avLst/>
          </a:prstGeom>
        </p:spPr>
        <p:txBody>
          <a:bodyPr vert="horz" wrap="square" lIns="0" tIns="12700" rIns="0" bIns="0" rtlCol="0">
            <a:spAutoFit/>
          </a:bodyPr>
          <a:lstStyle/>
          <a:p>
            <a:pPr marL="12700">
              <a:lnSpc>
                <a:spcPct val="100000"/>
              </a:lnSpc>
              <a:spcBef>
                <a:spcPts val="100"/>
              </a:spcBef>
            </a:pPr>
            <a:r>
              <a:rPr sz="2550" dirty="0">
                <a:latin typeface="Times New Roman"/>
                <a:cs typeface="Times New Roman"/>
              </a:rPr>
              <a:t>2</a:t>
            </a:r>
            <a:endParaRPr sz="2550">
              <a:latin typeface="Times New Roman"/>
              <a:cs typeface="Times New Roman"/>
            </a:endParaRPr>
          </a:p>
        </p:txBody>
      </p:sp>
      <p:sp>
        <p:nvSpPr>
          <p:cNvPr id="20" name="object 20"/>
          <p:cNvSpPr txBox="1"/>
          <p:nvPr/>
        </p:nvSpPr>
        <p:spPr>
          <a:xfrm>
            <a:off x="2230501" y="5880100"/>
            <a:ext cx="1007744" cy="254635"/>
          </a:xfrm>
          <a:prstGeom prst="rect">
            <a:avLst/>
          </a:prstGeom>
        </p:spPr>
        <p:txBody>
          <a:bodyPr vert="horz" wrap="square" lIns="0" tIns="12700" rIns="0" bIns="0" rtlCol="0">
            <a:spAutoFit/>
          </a:bodyPr>
          <a:lstStyle/>
          <a:p>
            <a:pPr marL="12700">
              <a:lnSpc>
                <a:spcPct val="100000"/>
              </a:lnSpc>
              <a:spcBef>
                <a:spcPts val="100"/>
              </a:spcBef>
              <a:tabLst>
                <a:tab pos="899160" algn="l"/>
              </a:tabLst>
            </a:pPr>
            <a:r>
              <a:rPr sz="1500" dirty="0">
                <a:latin typeface="Times New Roman"/>
                <a:cs typeface="Times New Roman"/>
              </a:rPr>
              <a:t>0	0</a:t>
            </a:r>
            <a:endParaRPr sz="1500">
              <a:latin typeface="Times New Roman"/>
              <a:cs typeface="Times New Roman"/>
            </a:endParaRPr>
          </a:p>
        </p:txBody>
      </p:sp>
      <p:sp>
        <p:nvSpPr>
          <p:cNvPr id="21" name="object 21"/>
          <p:cNvSpPr txBox="1"/>
          <p:nvPr/>
        </p:nvSpPr>
        <p:spPr>
          <a:xfrm>
            <a:off x="2066035" y="5665152"/>
            <a:ext cx="1273175" cy="414655"/>
          </a:xfrm>
          <a:prstGeom prst="rect">
            <a:avLst/>
          </a:prstGeom>
        </p:spPr>
        <p:txBody>
          <a:bodyPr vert="horz" wrap="square" lIns="0" tIns="12700" rIns="0" bIns="0" rtlCol="0">
            <a:spAutoFit/>
          </a:bodyPr>
          <a:lstStyle/>
          <a:p>
            <a:pPr marL="38100">
              <a:lnSpc>
                <a:spcPct val="100000"/>
              </a:lnSpc>
              <a:spcBef>
                <a:spcPts val="100"/>
              </a:spcBef>
              <a:tabLst>
                <a:tab pos="381000" algn="l"/>
              </a:tabLst>
            </a:pPr>
            <a:r>
              <a:rPr sz="2550" i="1" dirty="0">
                <a:latin typeface="Times New Roman"/>
                <a:cs typeface="Times New Roman"/>
              </a:rPr>
              <a:t>c	</a:t>
            </a:r>
            <a:r>
              <a:rPr sz="2550" dirty="0">
                <a:latin typeface="Symbol"/>
                <a:cs typeface="Symbol"/>
              </a:rPr>
              <a:t></a:t>
            </a:r>
            <a:r>
              <a:rPr sz="3825" baseline="29411" dirty="0">
                <a:latin typeface="Times New Roman"/>
                <a:cs typeface="Times New Roman"/>
              </a:rPr>
              <a:t> </a:t>
            </a:r>
            <a:r>
              <a:rPr sz="3825" u="heavy" baseline="29411" dirty="0">
                <a:uFill>
                  <a:solidFill>
                    <a:srgbClr val="000000"/>
                  </a:solidFill>
                </a:uFill>
                <a:latin typeface="Times New Roman"/>
                <a:cs typeface="Times New Roman"/>
              </a:rPr>
              <a:t>1</a:t>
            </a:r>
            <a:r>
              <a:rPr sz="3825" baseline="29411" dirty="0">
                <a:latin typeface="Times New Roman"/>
                <a:cs typeface="Times New Roman"/>
              </a:rPr>
              <a:t> </a:t>
            </a:r>
            <a:r>
              <a:rPr sz="2550" i="1" dirty="0">
                <a:latin typeface="Times New Roman"/>
                <a:cs typeface="Times New Roman"/>
              </a:rPr>
              <a:t>a</a:t>
            </a:r>
            <a:r>
              <a:rPr sz="2550" i="1" spc="120" dirty="0">
                <a:latin typeface="Times New Roman"/>
                <a:cs typeface="Times New Roman"/>
              </a:rPr>
              <a:t> </a:t>
            </a:r>
            <a:r>
              <a:rPr sz="2550" dirty="0">
                <a:latin typeface="Times New Roman"/>
                <a:cs typeface="Times New Roman"/>
              </a:rPr>
              <a:t>.</a:t>
            </a:r>
            <a:endParaRPr sz="2550">
              <a:latin typeface="Times New Roman"/>
              <a:cs typeface="Times New Roman"/>
            </a:endParaRPr>
          </a:p>
        </p:txBody>
      </p:sp>
      <p:sp>
        <p:nvSpPr>
          <p:cNvPr id="22" name="object 22"/>
          <p:cNvSpPr/>
          <p:nvPr/>
        </p:nvSpPr>
        <p:spPr>
          <a:xfrm>
            <a:off x="2434589" y="372109"/>
            <a:ext cx="284480" cy="0"/>
          </a:xfrm>
          <a:custGeom>
            <a:avLst/>
            <a:gdLst/>
            <a:ahLst/>
            <a:cxnLst/>
            <a:rect l="l" t="t" r="r" b="b"/>
            <a:pathLst>
              <a:path w="284480">
                <a:moveTo>
                  <a:pt x="0" y="0"/>
                </a:moveTo>
                <a:lnTo>
                  <a:pt x="284480" y="0"/>
                </a:lnTo>
              </a:path>
            </a:pathLst>
          </a:custGeom>
          <a:ln w="11430">
            <a:solidFill>
              <a:srgbClr val="000000"/>
            </a:solidFill>
          </a:ln>
        </p:spPr>
        <p:txBody>
          <a:bodyPr wrap="square" lIns="0" tIns="0" rIns="0" bIns="0" rtlCol="0"/>
          <a:lstStyle/>
          <a:p>
            <a:endParaRPr/>
          </a:p>
        </p:txBody>
      </p:sp>
      <p:sp>
        <p:nvSpPr>
          <p:cNvPr id="23" name="object 23"/>
          <p:cNvSpPr txBox="1"/>
          <p:nvPr/>
        </p:nvSpPr>
        <p:spPr>
          <a:xfrm>
            <a:off x="2501264" y="360616"/>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33" name="object 33"/>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4" name="object 24"/>
          <p:cNvSpPr txBox="1"/>
          <p:nvPr/>
        </p:nvSpPr>
        <p:spPr>
          <a:xfrm>
            <a:off x="2995929" y="523811"/>
            <a:ext cx="264160"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60"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25" name="object 25"/>
          <p:cNvSpPr txBox="1"/>
          <p:nvPr/>
        </p:nvSpPr>
        <p:spPr>
          <a:xfrm>
            <a:off x="3054350" y="0"/>
            <a:ext cx="134620"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26" name="object 26"/>
          <p:cNvSpPr txBox="1"/>
          <p:nvPr/>
        </p:nvSpPr>
        <p:spPr>
          <a:xfrm>
            <a:off x="3531234" y="311784"/>
            <a:ext cx="1264920" cy="208279"/>
          </a:xfrm>
          <a:prstGeom prst="rect">
            <a:avLst/>
          </a:prstGeom>
        </p:spPr>
        <p:txBody>
          <a:bodyPr vert="horz" wrap="square" lIns="0" tIns="12700" rIns="0" bIns="0" rtlCol="0">
            <a:spAutoFit/>
          </a:bodyPr>
          <a:lstStyle/>
          <a:p>
            <a:pPr marL="12700">
              <a:lnSpc>
                <a:spcPct val="100000"/>
              </a:lnSpc>
              <a:spcBef>
                <a:spcPts val="100"/>
              </a:spcBef>
              <a:tabLst>
                <a:tab pos="1175385" algn="l"/>
              </a:tabLst>
            </a:pPr>
            <a:r>
              <a:rPr sz="1200" i="1" dirty="0">
                <a:latin typeface="Times New Roman"/>
                <a:cs typeface="Times New Roman"/>
              </a:rPr>
              <a:t>n	n</a:t>
            </a:r>
            <a:endParaRPr sz="1200">
              <a:latin typeface="Times New Roman"/>
              <a:cs typeface="Times New Roman"/>
            </a:endParaRPr>
          </a:p>
        </p:txBody>
      </p:sp>
      <p:sp>
        <p:nvSpPr>
          <p:cNvPr id="27" name="object 27"/>
          <p:cNvSpPr txBox="1"/>
          <p:nvPr/>
        </p:nvSpPr>
        <p:spPr>
          <a:xfrm>
            <a:off x="1653920" y="25717"/>
            <a:ext cx="3985260" cy="494665"/>
          </a:xfrm>
          <a:prstGeom prst="rect">
            <a:avLst/>
          </a:prstGeom>
        </p:spPr>
        <p:txBody>
          <a:bodyPr vert="horz" wrap="square" lIns="0" tIns="15875" rIns="0" bIns="0" rtlCol="0">
            <a:spAutoFit/>
          </a:bodyPr>
          <a:lstStyle/>
          <a:p>
            <a:pPr marL="38100">
              <a:lnSpc>
                <a:spcPct val="100000"/>
              </a:lnSpc>
              <a:spcBef>
                <a:spcPts val="125"/>
              </a:spcBef>
              <a:tabLst>
                <a:tab pos="2032635" algn="l"/>
                <a:tab pos="3195955" algn="l"/>
              </a:tabLst>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20" dirty="0">
                <a:latin typeface="Times New Roman"/>
                <a:cs typeface="Times New Roman"/>
              </a:rPr>
              <a:t> </a:t>
            </a:r>
            <a:r>
              <a:rPr sz="3000" i="1" spc="89" baseline="34722" dirty="0">
                <a:latin typeface="Times New Roman"/>
                <a:cs typeface="Times New Roman"/>
              </a:rPr>
              <a:t>a</a:t>
            </a:r>
            <a:r>
              <a:rPr sz="1800" spc="89" baseline="32407" dirty="0">
                <a:latin typeface="Times New Roman"/>
                <a:cs typeface="Times New Roman"/>
              </a:rPr>
              <a:t>0 </a:t>
            </a:r>
            <a:r>
              <a:rPr sz="1800" spc="502" baseline="32407" dirty="0">
                <a:latin typeface="Times New Roman"/>
                <a:cs typeface="Times New Roman"/>
              </a:rPr>
              <a:t> </a:t>
            </a:r>
            <a:r>
              <a:rPr sz="3050" spc="90" dirty="0">
                <a:latin typeface="Symbol"/>
                <a:cs typeface="Symbol"/>
              </a:rPr>
              <a:t></a:t>
            </a:r>
            <a:r>
              <a:rPr sz="4575" spc="135" baseline="-7285" dirty="0">
                <a:latin typeface="Symbol"/>
                <a:cs typeface="Symbol"/>
              </a:rPr>
              <a:t></a:t>
            </a:r>
            <a:r>
              <a:rPr sz="2000" spc="90" dirty="0">
                <a:latin typeface="Times New Roman"/>
                <a:cs typeface="Times New Roman"/>
              </a:rPr>
              <a:t>(</a:t>
            </a:r>
            <a:r>
              <a:rPr sz="2000" i="1" spc="90" dirty="0">
                <a:latin typeface="Times New Roman"/>
                <a:cs typeface="Times New Roman"/>
              </a:rPr>
              <a:t>a	</a:t>
            </a:r>
            <a:r>
              <a:rPr sz="2000" spc="20" dirty="0">
                <a:latin typeface="Times New Roman"/>
                <a:cs typeface="Times New Roman"/>
              </a:rPr>
              <a:t>cos </a:t>
            </a:r>
            <a:r>
              <a:rPr sz="2000" i="1" spc="30" dirty="0">
                <a:latin typeface="Times New Roman"/>
                <a:cs typeface="Times New Roman"/>
              </a:rPr>
              <a:t>nx</a:t>
            </a:r>
            <a:r>
              <a:rPr sz="2000" i="1" spc="-229"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10" dirty="0">
                <a:latin typeface="Times New Roman"/>
                <a:cs typeface="Times New Roman"/>
              </a:rPr>
              <a:t>b	</a:t>
            </a:r>
            <a:r>
              <a:rPr sz="2000" spc="30" dirty="0">
                <a:latin typeface="Times New Roman"/>
                <a:cs typeface="Times New Roman"/>
              </a:rPr>
              <a:t>sin</a:t>
            </a:r>
            <a:r>
              <a:rPr sz="2000" spc="-20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28" name="object 28"/>
          <p:cNvSpPr txBox="1"/>
          <p:nvPr/>
        </p:nvSpPr>
        <p:spPr>
          <a:xfrm>
            <a:off x="5165978" y="1868741"/>
            <a:ext cx="230504"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2</a:t>
            </a:r>
            <a:r>
              <a:rPr sz="2000" i="1" spc="5" dirty="0">
                <a:latin typeface="Times New Roman"/>
                <a:cs typeface="Times New Roman"/>
              </a:rPr>
              <a:t>i</a:t>
            </a:r>
            <a:endParaRPr sz="2000">
              <a:latin typeface="Times New Roman"/>
              <a:cs typeface="Times New Roman"/>
            </a:endParaRPr>
          </a:p>
        </p:txBody>
      </p:sp>
      <p:sp>
        <p:nvSpPr>
          <p:cNvPr id="29" name="object 29"/>
          <p:cNvSpPr txBox="1"/>
          <p:nvPr/>
        </p:nvSpPr>
        <p:spPr>
          <a:xfrm>
            <a:off x="4290695" y="1497330"/>
            <a:ext cx="1555750" cy="541020"/>
          </a:xfrm>
          <a:prstGeom prst="rect">
            <a:avLst/>
          </a:prstGeom>
        </p:spPr>
        <p:txBody>
          <a:bodyPr vert="horz" wrap="square" lIns="0" tIns="16510" rIns="0" bIns="0" rtlCol="0">
            <a:spAutoFit/>
          </a:bodyPr>
          <a:lstStyle/>
          <a:p>
            <a:pPr marL="38100">
              <a:lnSpc>
                <a:spcPct val="100000"/>
              </a:lnSpc>
              <a:spcBef>
                <a:spcPts val="130"/>
              </a:spcBef>
            </a:pPr>
            <a:r>
              <a:rPr sz="2000" spc="40" dirty="0">
                <a:latin typeface="Times New Roman"/>
                <a:cs typeface="Times New Roman"/>
              </a:rPr>
              <a:t>si</a:t>
            </a:r>
            <a:r>
              <a:rPr sz="2000" spc="45" dirty="0">
                <a:latin typeface="Times New Roman"/>
                <a:cs typeface="Times New Roman"/>
              </a:rPr>
              <a:t>n</a:t>
            </a:r>
            <a:r>
              <a:rPr sz="2000" i="1" spc="45" dirty="0">
                <a:latin typeface="Times New Roman"/>
                <a:cs typeface="Times New Roman"/>
              </a:rPr>
              <a:t>n</a:t>
            </a:r>
            <a:r>
              <a:rPr sz="2000" i="1" spc="10" dirty="0">
                <a:latin typeface="Times New Roman"/>
                <a:cs typeface="Times New Roman"/>
              </a:rPr>
              <a:t>x</a:t>
            </a:r>
            <a:r>
              <a:rPr sz="2000" i="1" spc="-125" dirty="0">
                <a:latin typeface="Times New Roman"/>
                <a:cs typeface="Times New Roman"/>
              </a:rPr>
              <a:t> </a:t>
            </a:r>
            <a:r>
              <a:rPr sz="2000" spc="15" dirty="0">
                <a:latin typeface="Symbol"/>
                <a:cs typeface="Symbol"/>
              </a:rPr>
              <a:t></a:t>
            </a:r>
            <a:r>
              <a:rPr sz="2000" spc="114" dirty="0">
                <a:latin typeface="Times New Roman"/>
                <a:cs typeface="Times New Roman"/>
              </a:rPr>
              <a:t> </a:t>
            </a:r>
            <a:r>
              <a:rPr sz="3000" u="sng" spc="-195"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1</a:t>
            </a:r>
            <a:r>
              <a:rPr sz="3000" baseline="29166" dirty="0">
                <a:latin typeface="Times New Roman"/>
                <a:cs typeface="Times New Roman"/>
              </a:rPr>
              <a:t> </a:t>
            </a:r>
            <a:r>
              <a:rPr sz="3000" spc="-322" baseline="29166" dirty="0">
                <a:latin typeface="Times New Roman"/>
                <a:cs typeface="Times New Roman"/>
              </a:rPr>
              <a:t> </a:t>
            </a:r>
            <a:r>
              <a:rPr sz="3350" spc="-595" dirty="0">
                <a:latin typeface="Symbol"/>
                <a:cs typeface="Symbol"/>
              </a:rPr>
              <a:t></a:t>
            </a:r>
            <a:r>
              <a:rPr sz="2000" i="1" spc="85" dirty="0">
                <a:latin typeface="Times New Roman"/>
                <a:cs typeface="Times New Roman"/>
              </a:rPr>
              <a:t>e</a:t>
            </a:r>
            <a:r>
              <a:rPr sz="1800" i="1" spc="-52" baseline="37037" dirty="0">
                <a:latin typeface="Times New Roman"/>
                <a:cs typeface="Times New Roman"/>
              </a:rPr>
              <a:t>i</a:t>
            </a:r>
            <a:r>
              <a:rPr sz="1800" i="1" baseline="37037" dirty="0">
                <a:latin typeface="Times New Roman"/>
                <a:cs typeface="Times New Roman"/>
              </a:rPr>
              <a:t>nx</a:t>
            </a:r>
            <a:endParaRPr sz="1800" baseline="37037">
              <a:latin typeface="Times New Roman"/>
              <a:cs typeface="Times New Roman"/>
            </a:endParaRPr>
          </a:p>
        </p:txBody>
      </p:sp>
      <p:sp>
        <p:nvSpPr>
          <p:cNvPr id="30" name="object 30"/>
          <p:cNvSpPr txBox="1"/>
          <p:nvPr/>
        </p:nvSpPr>
        <p:spPr>
          <a:xfrm>
            <a:off x="3077210" y="1377949"/>
            <a:ext cx="3639185" cy="541020"/>
          </a:xfrm>
          <a:prstGeom prst="rect">
            <a:avLst/>
          </a:prstGeom>
        </p:spPr>
        <p:txBody>
          <a:bodyPr vert="horz" wrap="square" lIns="0" tIns="16510" rIns="0" bIns="0" rtlCol="0">
            <a:spAutoFit/>
          </a:bodyPr>
          <a:lstStyle/>
          <a:p>
            <a:pPr marL="50800">
              <a:lnSpc>
                <a:spcPct val="100000"/>
              </a:lnSpc>
              <a:spcBef>
                <a:spcPts val="130"/>
              </a:spcBef>
              <a:tabLst>
                <a:tab pos="2825115" algn="l"/>
              </a:tabLst>
            </a:pPr>
            <a:r>
              <a:rPr sz="3050" spc="50" dirty="0">
                <a:latin typeface="Symbol"/>
                <a:cs typeface="Symbol"/>
              </a:rPr>
              <a:t></a:t>
            </a:r>
            <a:r>
              <a:rPr sz="3000" i="1" spc="15" baseline="-20833" dirty="0">
                <a:latin typeface="Times New Roman"/>
                <a:cs typeface="Times New Roman"/>
              </a:rPr>
              <a:t>e</a:t>
            </a:r>
            <a:r>
              <a:rPr sz="1200" spc="15" dirty="0">
                <a:latin typeface="Symbol"/>
                <a:cs typeface="Symbol"/>
              </a:rPr>
              <a:t></a:t>
            </a:r>
            <a:r>
              <a:rPr sz="1200" i="1" spc="-35" dirty="0">
                <a:latin typeface="Times New Roman"/>
                <a:cs typeface="Times New Roman"/>
              </a:rPr>
              <a:t>i</a:t>
            </a:r>
            <a:r>
              <a:rPr sz="1200" i="1" dirty="0">
                <a:latin typeface="Times New Roman"/>
                <a:cs typeface="Times New Roman"/>
              </a:rPr>
              <a:t>nx</a:t>
            </a:r>
            <a:r>
              <a:rPr sz="1200" i="1" spc="140" dirty="0">
                <a:latin typeface="Times New Roman"/>
                <a:cs typeface="Times New Roman"/>
              </a:rPr>
              <a:t> </a:t>
            </a:r>
            <a:r>
              <a:rPr sz="5025" spc="-547" baseline="-12437" dirty="0">
                <a:latin typeface="Symbol"/>
                <a:cs typeface="Symbol"/>
              </a:rPr>
              <a:t></a:t>
            </a:r>
            <a:r>
              <a:rPr sz="3000" spc="7" baseline="-20833" dirty="0">
                <a:latin typeface="Times New Roman"/>
                <a:cs typeface="Times New Roman"/>
              </a:rPr>
              <a:t>,</a:t>
            </a:r>
            <a:r>
              <a:rPr sz="3000" baseline="-20833" dirty="0">
                <a:latin typeface="Times New Roman"/>
                <a:cs typeface="Times New Roman"/>
              </a:rPr>
              <a:t>	</a:t>
            </a:r>
            <a:r>
              <a:rPr sz="3000" spc="22" baseline="-20833" dirty="0">
                <a:latin typeface="Symbol"/>
                <a:cs typeface="Symbol"/>
              </a:rPr>
              <a:t></a:t>
            </a:r>
            <a:r>
              <a:rPr sz="3000" spc="-390" baseline="-20833" dirty="0">
                <a:latin typeface="Times New Roman"/>
                <a:cs typeface="Times New Roman"/>
              </a:rPr>
              <a:t> </a:t>
            </a:r>
            <a:r>
              <a:rPr sz="3000" i="1" spc="15" baseline="-20833" dirty="0">
                <a:latin typeface="Times New Roman"/>
                <a:cs typeface="Times New Roman"/>
              </a:rPr>
              <a:t>e</a:t>
            </a:r>
            <a:r>
              <a:rPr sz="1200" spc="15" dirty="0">
                <a:latin typeface="Symbol"/>
                <a:cs typeface="Symbol"/>
              </a:rPr>
              <a:t></a:t>
            </a:r>
            <a:r>
              <a:rPr sz="1200" i="1" spc="-35" dirty="0">
                <a:latin typeface="Times New Roman"/>
                <a:cs typeface="Times New Roman"/>
              </a:rPr>
              <a:t>i</a:t>
            </a:r>
            <a:r>
              <a:rPr sz="1200" i="1" dirty="0">
                <a:latin typeface="Times New Roman"/>
                <a:cs typeface="Times New Roman"/>
              </a:rPr>
              <a:t>nx </a:t>
            </a:r>
            <a:r>
              <a:rPr sz="1200" i="1" spc="-85" dirty="0">
                <a:latin typeface="Times New Roman"/>
                <a:cs typeface="Times New Roman"/>
              </a:rPr>
              <a:t> </a:t>
            </a:r>
            <a:r>
              <a:rPr sz="5025" spc="15" baseline="-12437" dirty="0">
                <a:latin typeface="Symbol"/>
                <a:cs typeface="Symbol"/>
              </a:rPr>
              <a:t></a:t>
            </a:r>
            <a:endParaRPr sz="5025" baseline="-12437">
              <a:latin typeface="Symbol"/>
              <a:cs typeface="Symbol"/>
            </a:endParaRPr>
          </a:p>
        </p:txBody>
      </p:sp>
      <p:sp>
        <p:nvSpPr>
          <p:cNvPr id="31" name="object 31"/>
          <p:cNvSpPr txBox="1"/>
          <p:nvPr/>
        </p:nvSpPr>
        <p:spPr>
          <a:xfrm>
            <a:off x="2475864" y="1868741"/>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32" name="object 32"/>
          <p:cNvSpPr txBox="1"/>
          <p:nvPr/>
        </p:nvSpPr>
        <p:spPr>
          <a:xfrm>
            <a:off x="1523111" y="1497330"/>
            <a:ext cx="1555115" cy="541020"/>
          </a:xfrm>
          <a:prstGeom prst="rect">
            <a:avLst/>
          </a:prstGeom>
        </p:spPr>
        <p:txBody>
          <a:bodyPr vert="horz" wrap="square" lIns="0" tIns="16510" rIns="0" bIns="0" rtlCol="0">
            <a:spAutoFit/>
          </a:bodyPr>
          <a:lstStyle/>
          <a:p>
            <a:pPr marL="38100">
              <a:lnSpc>
                <a:spcPct val="100000"/>
              </a:lnSpc>
              <a:spcBef>
                <a:spcPts val="130"/>
              </a:spcBef>
            </a:pPr>
            <a:r>
              <a:rPr sz="2000" spc="10" dirty="0">
                <a:latin typeface="Times New Roman"/>
                <a:cs typeface="Times New Roman"/>
              </a:rPr>
              <a:t>c</a:t>
            </a:r>
            <a:r>
              <a:rPr sz="2000" spc="45" dirty="0">
                <a:latin typeface="Times New Roman"/>
                <a:cs typeface="Times New Roman"/>
              </a:rPr>
              <a:t>o</a:t>
            </a:r>
            <a:r>
              <a:rPr sz="2000" spc="10" dirty="0">
                <a:latin typeface="Times New Roman"/>
                <a:cs typeface="Times New Roman"/>
              </a:rPr>
              <a:t>s</a:t>
            </a:r>
            <a:r>
              <a:rPr sz="2000" spc="-240"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i="1" spc="-50" dirty="0">
                <a:latin typeface="Times New Roman"/>
                <a:cs typeface="Times New Roman"/>
              </a:rPr>
              <a:t> </a:t>
            </a:r>
            <a:r>
              <a:rPr sz="2000" spc="15" dirty="0">
                <a:latin typeface="Symbol"/>
                <a:cs typeface="Symbol"/>
              </a:rPr>
              <a:t></a:t>
            </a:r>
            <a:r>
              <a:rPr sz="2000" spc="185" dirty="0">
                <a:latin typeface="Times New Roman"/>
                <a:cs typeface="Times New Roman"/>
              </a:rPr>
              <a:t> </a:t>
            </a:r>
            <a:r>
              <a:rPr sz="3000" u="sng" spc="15" baseline="29166" dirty="0">
                <a:uFill>
                  <a:solidFill>
                    <a:srgbClr val="000000"/>
                  </a:solidFill>
                </a:uFill>
                <a:latin typeface="Times New Roman"/>
                <a:cs typeface="Times New Roman"/>
              </a:rPr>
              <a:t>1</a:t>
            </a:r>
            <a:r>
              <a:rPr sz="3000" spc="-22" baseline="29166" dirty="0">
                <a:latin typeface="Times New Roman"/>
                <a:cs typeface="Times New Roman"/>
              </a:rPr>
              <a:t> </a:t>
            </a:r>
            <a:r>
              <a:rPr sz="3350" spc="-595" dirty="0">
                <a:latin typeface="Symbol"/>
                <a:cs typeface="Symbol"/>
              </a:rPr>
              <a:t></a:t>
            </a:r>
            <a:r>
              <a:rPr sz="2000" i="1" spc="85" dirty="0">
                <a:latin typeface="Times New Roman"/>
                <a:cs typeface="Times New Roman"/>
              </a:rPr>
              <a:t>e</a:t>
            </a:r>
            <a:r>
              <a:rPr sz="1800" i="1" spc="-52" baseline="37037" dirty="0">
                <a:latin typeface="Times New Roman"/>
                <a:cs typeface="Times New Roman"/>
              </a:rPr>
              <a:t>i</a:t>
            </a:r>
            <a:r>
              <a:rPr sz="1800" i="1" baseline="37037" dirty="0">
                <a:latin typeface="Times New Roman"/>
                <a:cs typeface="Times New Roman"/>
              </a:rPr>
              <a:t>nx</a:t>
            </a:r>
            <a:endParaRPr sz="1800" baseline="37037">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74294" y="23431"/>
            <a:ext cx="7958455" cy="1388110"/>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Completeness</a:t>
            </a:r>
            <a:endParaRPr sz="2000">
              <a:latin typeface="Times New Roman"/>
              <a:cs typeface="Times New Roman"/>
            </a:endParaRPr>
          </a:p>
          <a:p>
            <a:pPr marL="784860" marR="5080">
              <a:lnSpc>
                <a:spcPct val="101000"/>
              </a:lnSpc>
              <a:spcBef>
                <a:spcPts val="1760"/>
              </a:spcBef>
            </a:pPr>
            <a:r>
              <a:rPr sz="1800" spc="-5" dirty="0">
                <a:latin typeface="Arial"/>
                <a:cs typeface="Arial"/>
              </a:rPr>
              <a:t>One </a:t>
            </a:r>
            <a:r>
              <a:rPr sz="1800" spc="-20" dirty="0">
                <a:latin typeface="Arial"/>
                <a:cs typeface="Arial"/>
              </a:rPr>
              <a:t>way </a:t>
            </a:r>
            <a:r>
              <a:rPr sz="1800" spc="10" dirty="0">
                <a:latin typeface="Arial"/>
                <a:cs typeface="Arial"/>
              </a:rPr>
              <a:t>to </a:t>
            </a:r>
            <a:r>
              <a:rPr sz="1800" spc="-15" dirty="0">
                <a:latin typeface="Arial"/>
                <a:cs typeface="Arial"/>
              </a:rPr>
              <a:t>show </a:t>
            </a:r>
            <a:r>
              <a:rPr sz="1800" spc="-5" dirty="0">
                <a:latin typeface="Arial"/>
                <a:cs typeface="Arial"/>
              </a:rPr>
              <a:t>the </a:t>
            </a:r>
            <a:r>
              <a:rPr sz="1800" spc="-15" dirty="0">
                <a:latin typeface="Arial"/>
                <a:cs typeface="Arial"/>
              </a:rPr>
              <a:t>completeness of </a:t>
            </a:r>
            <a:r>
              <a:rPr sz="1800" spc="-5" dirty="0">
                <a:latin typeface="Arial"/>
                <a:cs typeface="Arial"/>
              </a:rPr>
              <a:t>the </a:t>
            </a:r>
            <a:r>
              <a:rPr sz="1800" spc="-15" dirty="0">
                <a:latin typeface="Arial"/>
                <a:cs typeface="Arial"/>
              </a:rPr>
              <a:t>Fourier series is </a:t>
            </a:r>
            <a:r>
              <a:rPr sz="1800" spc="10" dirty="0">
                <a:latin typeface="Arial"/>
                <a:cs typeface="Arial"/>
              </a:rPr>
              <a:t>to </a:t>
            </a:r>
            <a:r>
              <a:rPr sz="1800" spc="-5" dirty="0">
                <a:latin typeface="Arial"/>
                <a:cs typeface="Arial"/>
              </a:rPr>
              <a:t>transform  the </a:t>
            </a:r>
            <a:r>
              <a:rPr sz="1800" spc="-15" dirty="0">
                <a:latin typeface="Arial"/>
                <a:cs typeface="Arial"/>
              </a:rPr>
              <a:t>trigonometric Fourier series </a:t>
            </a:r>
            <a:r>
              <a:rPr sz="1800" spc="-10" dirty="0">
                <a:latin typeface="Arial"/>
                <a:cs typeface="Arial"/>
              </a:rPr>
              <a:t>into </a:t>
            </a:r>
            <a:r>
              <a:rPr sz="1800" spc="-20" dirty="0">
                <a:latin typeface="Arial"/>
                <a:cs typeface="Arial"/>
              </a:rPr>
              <a:t>exponential </a:t>
            </a:r>
            <a:r>
              <a:rPr sz="1800" spc="-5" dirty="0">
                <a:latin typeface="Arial"/>
                <a:cs typeface="Arial"/>
              </a:rPr>
              <a:t>form </a:t>
            </a:r>
            <a:r>
              <a:rPr sz="1800" spc="-20" dirty="0">
                <a:latin typeface="Arial"/>
                <a:cs typeface="Arial"/>
              </a:rPr>
              <a:t>and</a:t>
            </a:r>
            <a:r>
              <a:rPr sz="1800" spc="195" dirty="0">
                <a:latin typeface="Arial"/>
                <a:cs typeface="Arial"/>
              </a:rPr>
              <a:t> </a:t>
            </a:r>
            <a:r>
              <a:rPr sz="1800" spc="-15" dirty="0">
                <a:latin typeface="Arial"/>
                <a:cs typeface="Arial"/>
              </a:rPr>
              <a:t>compare</a:t>
            </a:r>
            <a:endParaRPr sz="1800">
              <a:latin typeface="Arial"/>
              <a:cs typeface="Arial"/>
            </a:endParaRPr>
          </a:p>
          <a:p>
            <a:pPr marL="784860">
              <a:lnSpc>
                <a:spcPct val="100000"/>
              </a:lnSpc>
              <a:spcBef>
                <a:spcPts val="15"/>
              </a:spcBef>
            </a:pPr>
            <a:r>
              <a:rPr sz="1800" spc="10" dirty="0">
                <a:latin typeface="Arial"/>
                <a:cs typeface="Arial"/>
              </a:rPr>
              <a:t>It </a:t>
            </a:r>
            <a:r>
              <a:rPr sz="1800" spc="-10" dirty="0">
                <a:latin typeface="Arial"/>
                <a:cs typeface="Arial"/>
              </a:rPr>
              <a:t>with </a:t>
            </a:r>
            <a:r>
              <a:rPr sz="1800" dirty="0">
                <a:latin typeface="Arial"/>
                <a:cs typeface="Arial"/>
              </a:rPr>
              <a:t>a </a:t>
            </a:r>
            <a:r>
              <a:rPr sz="1800" spc="-25" dirty="0">
                <a:latin typeface="Arial"/>
                <a:cs typeface="Arial"/>
              </a:rPr>
              <a:t>Laurent</a:t>
            </a:r>
            <a:r>
              <a:rPr sz="1800" spc="-145" dirty="0">
                <a:latin typeface="Arial"/>
                <a:cs typeface="Arial"/>
              </a:rPr>
              <a:t> </a:t>
            </a:r>
            <a:r>
              <a:rPr sz="1800" spc="-15" dirty="0">
                <a:latin typeface="Arial"/>
                <a:cs typeface="Arial"/>
              </a:rPr>
              <a:t>series.</a:t>
            </a:r>
            <a:endParaRPr sz="1800">
              <a:latin typeface="Arial"/>
              <a:cs typeface="Arial"/>
            </a:endParaRPr>
          </a:p>
        </p:txBody>
      </p:sp>
      <p:sp>
        <p:nvSpPr>
          <p:cNvPr id="3" name="object 3"/>
          <p:cNvSpPr txBox="1"/>
          <p:nvPr/>
        </p:nvSpPr>
        <p:spPr>
          <a:xfrm>
            <a:off x="666750" y="1545575"/>
            <a:ext cx="6439535" cy="674370"/>
          </a:xfrm>
          <a:prstGeom prst="rect">
            <a:avLst/>
          </a:prstGeom>
        </p:spPr>
        <p:txBody>
          <a:bodyPr vert="horz" wrap="square" lIns="0" tIns="95885" rIns="0" bIns="0" rtlCol="0">
            <a:spAutoFit/>
          </a:bodyPr>
          <a:lstStyle/>
          <a:p>
            <a:pPr marL="12700">
              <a:lnSpc>
                <a:spcPct val="100000"/>
              </a:lnSpc>
              <a:spcBef>
                <a:spcPts val="755"/>
              </a:spcBef>
            </a:pPr>
            <a:r>
              <a:rPr sz="2000" spc="5" dirty="0">
                <a:latin typeface="Times New Roman"/>
                <a:cs typeface="Times New Roman"/>
              </a:rPr>
              <a:t>If</a:t>
            </a:r>
            <a:r>
              <a:rPr sz="2000" spc="-125" dirty="0">
                <a:latin typeface="Times New Roman"/>
                <a:cs typeface="Times New Roman"/>
              </a:rPr>
              <a:t> </a:t>
            </a:r>
            <a:r>
              <a:rPr sz="2000" spc="30" dirty="0">
                <a:latin typeface="Times New Roman"/>
                <a:cs typeface="Times New Roman"/>
              </a:rPr>
              <a:t>we</a:t>
            </a:r>
            <a:r>
              <a:rPr sz="2000" spc="-50" dirty="0">
                <a:latin typeface="Times New Roman"/>
                <a:cs typeface="Times New Roman"/>
              </a:rPr>
              <a:t> </a:t>
            </a:r>
            <a:r>
              <a:rPr sz="2000" spc="30" dirty="0">
                <a:latin typeface="Times New Roman"/>
                <a:cs typeface="Times New Roman"/>
              </a:rPr>
              <a:t>expand</a:t>
            </a:r>
            <a:r>
              <a:rPr sz="2000" spc="-160" dirty="0">
                <a:latin typeface="Times New Roman"/>
                <a:cs typeface="Times New Roman"/>
              </a:rPr>
              <a:t> </a:t>
            </a:r>
            <a:r>
              <a:rPr sz="2000" spc="5" dirty="0">
                <a:latin typeface="Times New Roman"/>
                <a:cs typeface="Times New Roman"/>
              </a:rPr>
              <a:t>f(z)</a:t>
            </a:r>
            <a:r>
              <a:rPr sz="2000" spc="-50" dirty="0">
                <a:latin typeface="Times New Roman"/>
                <a:cs typeface="Times New Roman"/>
              </a:rPr>
              <a:t> </a:t>
            </a:r>
            <a:r>
              <a:rPr sz="2000" spc="25" dirty="0">
                <a:latin typeface="Times New Roman"/>
                <a:cs typeface="Times New Roman"/>
              </a:rPr>
              <a:t>in</a:t>
            </a:r>
            <a:r>
              <a:rPr sz="2000" spc="-8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15" dirty="0">
                <a:latin typeface="Times New Roman"/>
                <a:cs typeface="Times New Roman"/>
              </a:rPr>
              <a:t>Laurent</a:t>
            </a:r>
            <a:r>
              <a:rPr sz="2000" spc="-150" dirty="0">
                <a:latin typeface="Times New Roman"/>
                <a:cs typeface="Times New Roman"/>
              </a:rPr>
              <a:t> </a:t>
            </a:r>
            <a:r>
              <a:rPr sz="2000" spc="15" dirty="0">
                <a:latin typeface="Times New Roman"/>
                <a:cs typeface="Times New Roman"/>
              </a:rPr>
              <a:t>series(assuming</a:t>
            </a:r>
            <a:r>
              <a:rPr sz="2000" spc="-235" dirty="0">
                <a:latin typeface="Times New Roman"/>
                <a:cs typeface="Times New Roman"/>
              </a:rPr>
              <a:t> </a:t>
            </a:r>
            <a:r>
              <a:rPr sz="2000" spc="5" dirty="0">
                <a:latin typeface="Times New Roman"/>
                <a:cs typeface="Times New Roman"/>
              </a:rPr>
              <a:t>f(z)</a:t>
            </a:r>
            <a:r>
              <a:rPr sz="2000" spc="-125" dirty="0">
                <a:latin typeface="Times New Roman"/>
                <a:cs typeface="Times New Roman"/>
              </a:rPr>
              <a:t> </a:t>
            </a:r>
            <a:r>
              <a:rPr sz="2000" spc="25" dirty="0">
                <a:latin typeface="Times New Roman"/>
                <a:cs typeface="Times New Roman"/>
              </a:rPr>
              <a:t>is</a:t>
            </a:r>
            <a:r>
              <a:rPr sz="2000" spc="-85" dirty="0">
                <a:latin typeface="Times New Roman"/>
                <a:cs typeface="Times New Roman"/>
              </a:rPr>
              <a:t> </a:t>
            </a:r>
            <a:r>
              <a:rPr sz="2000" spc="15" dirty="0">
                <a:latin typeface="Times New Roman"/>
                <a:cs typeface="Times New Roman"/>
              </a:rPr>
              <a:t>analytic),</a:t>
            </a:r>
            <a:endParaRPr sz="2000">
              <a:latin typeface="Times New Roman"/>
              <a:cs typeface="Times New Roman"/>
            </a:endParaRPr>
          </a:p>
          <a:p>
            <a:pPr marR="1191260" algn="ctr">
              <a:lnSpc>
                <a:spcPct val="100000"/>
              </a:lnSpc>
              <a:spcBef>
                <a:spcPts val="430"/>
              </a:spcBef>
            </a:pPr>
            <a:r>
              <a:rPr sz="1350" dirty="0">
                <a:latin typeface="Symbol"/>
                <a:cs typeface="Symbol"/>
              </a:rPr>
              <a:t></a:t>
            </a:r>
            <a:endParaRPr sz="1350">
              <a:latin typeface="Symbol"/>
              <a:cs typeface="Symbol"/>
            </a:endParaRPr>
          </a:p>
        </p:txBody>
      </p:sp>
      <p:sp>
        <p:nvSpPr>
          <p:cNvPr id="4" name="object 4"/>
          <p:cNvSpPr txBox="1"/>
          <p:nvPr/>
        </p:nvSpPr>
        <p:spPr>
          <a:xfrm>
            <a:off x="3943096" y="2152650"/>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5" name="object 5"/>
          <p:cNvSpPr txBox="1"/>
          <p:nvPr/>
        </p:nvSpPr>
        <p:spPr>
          <a:xfrm>
            <a:off x="3103879" y="2076830"/>
            <a:ext cx="674370" cy="563880"/>
          </a:xfrm>
          <a:prstGeom prst="rect">
            <a:avLst/>
          </a:prstGeom>
        </p:spPr>
        <p:txBody>
          <a:bodyPr vert="horz" wrap="square" lIns="0" tIns="16510" rIns="0" bIns="0" rtlCol="0">
            <a:spAutoFit/>
          </a:bodyPr>
          <a:lstStyle/>
          <a:p>
            <a:pPr marL="12700">
              <a:lnSpc>
                <a:spcPct val="100000"/>
              </a:lnSpc>
              <a:spcBef>
                <a:spcPts val="130"/>
              </a:spcBef>
              <a:tabLst>
                <a:tab pos="574675" algn="l"/>
              </a:tabLst>
            </a:pPr>
            <a:r>
              <a:rPr sz="3500" spc="20" dirty="0">
                <a:latin typeface="Symbol"/>
                <a:cs typeface="Symbol"/>
              </a:rPr>
              <a:t></a:t>
            </a:r>
            <a:r>
              <a:rPr sz="3500" spc="20" dirty="0">
                <a:latin typeface="Times New Roman"/>
                <a:cs typeface="Times New Roman"/>
              </a:rPr>
              <a:t>	</a:t>
            </a:r>
            <a:r>
              <a:rPr sz="1350" i="1" dirty="0">
                <a:latin typeface="Times New Roman"/>
                <a:cs typeface="Times New Roman"/>
              </a:rPr>
              <a:t>n</a:t>
            </a:r>
            <a:endParaRPr sz="1350">
              <a:latin typeface="Times New Roman"/>
              <a:cs typeface="Times New Roman"/>
            </a:endParaRPr>
          </a:p>
        </p:txBody>
      </p:sp>
      <p:sp>
        <p:nvSpPr>
          <p:cNvPr id="6" name="object 6"/>
          <p:cNvSpPr txBox="1"/>
          <p:nvPr/>
        </p:nvSpPr>
        <p:spPr>
          <a:xfrm>
            <a:off x="3487801" y="2157666"/>
            <a:ext cx="671830" cy="380365"/>
          </a:xfrm>
          <a:prstGeom prst="rect">
            <a:avLst/>
          </a:prstGeom>
        </p:spPr>
        <p:txBody>
          <a:bodyPr vert="horz" wrap="square" lIns="0" tIns="15875" rIns="0" bIns="0" rtlCol="0">
            <a:spAutoFit/>
          </a:bodyPr>
          <a:lstStyle/>
          <a:p>
            <a:pPr marL="12700">
              <a:lnSpc>
                <a:spcPct val="100000"/>
              </a:lnSpc>
              <a:spcBef>
                <a:spcPts val="125"/>
              </a:spcBef>
              <a:tabLst>
                <a:tab pos="317500" algn="l"/>
                <a:tab pos="584200" algn="l"/>
              </a:tabLst>
            </a:pPr>
            <a:r>
              <a:rPr sz="2300" i="1" spc="10" dirty="0">
                <a:latin typeface="Times New Roman"/>
                <a:cs typeface="Times New Roman"/>
              </a:rPr>
              <a:t>d	z	</a:t>
            </a:r>
            <a:r>
              <a:rPr sz="2300" spc="5" dirty="0">
                <a:latin typeface="Times New Roman"/>
                <a:cs typeface="Times New Roman"/>
              </a:rPr>
              <a:t>.</a:t>
            </a:r>
            <a:endParaRPr sz="2300">
              <a:latin typeface="Times New Roman"/>
              <a:cs typeface="Times New Roman"/>
            </a:endParaRPr>
          </a:p>
        </p:txBody>
      </p:sp>
      <p:sp>
        <p:nvSpPr>
          <p:cNvPr id="7" name="object 7"/>
          <p:cNvSpPr txBox="1"/>
          <p:nvPr/>
        </p:nvSpPr>
        <p:spPr>
          <a:xfrm>
            <a:off x="2152904" y="2157666"/>
            <a:ext cx="788670" cy="380365"/>
          </a:xfrm>
          <a:prstGeom prst="rect">
            <a:avLst/>
          </a:prstGeom>
        </p:spPr>
        <p:txBody>
          <a:bodyPr vert="horz" wrap="square" lIns="0" tIns="15875" rIns="0" bIns="0" rtlCol="0">
            <a:spAutoFit/>
          </a:bodyPr>
          <a:lstStyle/>
          <a:p>
            <a:pPr marL="12700">
              <a:lnSpc>
                <a:spcPct val="100000"/>
              </a:lnSpc>
              <a:spcBef>
                <a:spcPts val="125"/>
              </a:spcBef>
            </a:pPr>
            <a:r>
              <a:rPr sz="2300" i="1" spc="5" dirty="0">
                <a:latin typeface="Times New Roman"/>
                <a:cs typeface="Times New Roman"/>
              </a:rPr>
              <a:t>f </a:t>
            </a:r>
            <a:r>
              <a:rPr sz="2300" spc="95" dirty="0">
                <a:latin typeface="Times New Roman"/>
                <a:cs typeface="Times New Roman"/>
              </a:rPr>
              <a:t>(</a:t>
            </a:r>
            <a:r>
              <a:rPr sz="2300" i="1" spc="95" dirty="0">
                <a:latin typeface="Times New Roman"/>
                <a:cs typeface="Times New Roman"/>
              </a:rPr>
              <a:t>z</a:t>
            </a:r>
            <a:r>
              <a:rPr sz="2300" spc="95" dirty="0">
                <a:latin typeface="Times New Roman"/>
                <a:cs typeface="Times New Roman"/>
              </a:rPr>
              <a:t>)</a:t>
            </a:r>
            <a:r>
              <a:rPr sz="2300" spc="110" dirty="0">
                <a:latin typeface="Times New Roman"/>
                <a:cs typeface="Times New Roman"/>
              </a:rPr>
              <a:t> </a:t>
            </a:r>
            <a:r>
              <a:rPr sz="2300" spc="15" dirty="0">
                <a:latin typeface="Symbol"/>
                <a:cs typeface="Symbol"/>
              </a:rPr>
              <a:t></a:t>
            </a:r>
            <a:endParaRPr sz="2300">
              <a:latin typeface="Symbol"/>
              <a:cs typeface="Symbol"/>
            </a:endParaRPr>
          </a:p>
        </p:txBody>
      </p:sp>
      <p:sp>
        <p:nvSpPr>
          <p:cNvPr id="8" name="object 8"/>
          <p:cNvSpPr txBox="1"/>
          <p:nvPr/>
        </p:nvSpPr>
        <p:spPr>
          <a:xfrm>
            <a:off x="2695320" y="2541511"/>
            <a:ext cx="885825" cy="688975"/>
          </a:xfrm>
          <a:prstGeom prst="rect">
            <a:avLst/>
          </a:prstGeom>
        </p:spPr>
        <p:txBody>
          <a:bodyPr vert="horz" wrap="square" lIns="0" tIns="40640" rIns="0" bIns="0" rtlCol="0">
            <a:spAutoFit/>
          </a:bodyPr>
          <a:lstStyle/>
          <a:p>
            <a:pPr marL="361950">
              <a:lnSpc>
                <a:spcPct val="100000"/>
              </a:lnSpc>
              <a:spcBef>
                <a:spcPts val="320"/>
              </a:spcBef>
            </a:pPr>
            <a:r>
              <a:rPr sz="1350" i="1" dirty="0">
                <a:latin typeface="Times New Roman"/>
                <a:cs typeface="Times New Roman"/>
              </a:rPr>
              <a:t>n</a:t>
            </a:r>
            <a:r>
              <a:rPr sz="1350" i="1" spc="-145" dirty="0">
                <a:latin typeface="Times New Roman"/>
                <a:cs typeface="Times New Roman"/>
              </a:rPr>
              <a:t> </a:t>
            </a:r>
            <a:r>
              <a:rPr sz="1350" spc="100" dirty="0">
                <a:latin typeface="Symbol"/>
                <a:cs typeface="Symbol"/>
              </a:rPr>
              <a:t></a:t>
            </a:r>
            <a:r>
              <a:rPr sz="1350" spc="-185" dirty="0">
                <a:latin typeface="Times New Roman"/>
                <a:cs typeface="Times New Roman"/>
              </a:rPr>
              <a:t> </a:t>
            </a:r>
            <a:endParaRPr sz="1350">
              <a:latin typeface="Times New Roman"/>
              <a:cs typeface="Times New Roman"/>
            </a:endParaRPr>
          </a:p>
          <a:p>
            <a:pPr marL="38100">
              <a:lnSpc>
                <a:spcPct val="100000"/>
              </a:lnSpc>
              <a:spcBef>
                <a:spcPts val="434"/>
              </a:spcBef>
            </a:pPr>
            <a:r>
              <a:rPr sz="2450" i="1" spc="10" dirty="0">
                <a:latin typeface="Times New Roman"/>
                <a:cs typeface="Times New Roman"/>
              </a:rPr>
              <a:t>z </a:t>
            </a:r>
            <a:r>
              <a:rPr sz="2450" spc="15" dirty="0">
                <a:latin typeface="Symbol"/>
                <a:cs typeface="Symbol"/>
              </a:rPr>
              <a:t></a:t>
            </a:r>
            <a:r>
              <a:rPr sz="2450" spc="-95" dirty="0">
                <a:latin typeface="Times New Roman"/>
                <a:cs typeface="Times New Roman"/>
              </a:rPr>
              <a:t> </a:t>
            </a:r>
            <a:r>
              <a:rPr sz="2450" i="1" spc="5" dirty="0">
                <a:latin typeface="Times New Roman"/>
                <a:cs typeface="Times New Roman"/>
              </a:rPr>
              <a:t>e</a:t>
            </a:r>
            <a:r>
              <a:rPr sz="2100" i="1" spc="7" baseline="39682" dirty="0">
                <a:latin typeface="Times New Roman"/>
                <a:cs typeface="Times New Roman"/>
              </a:rPr>
              <a:t>i</a:t>
            </a:r>
            <a:r>
              <a:rPr sz="2250" spc="7" baseline="37037" dirty="0">
                <a:latin typeface="Symbol"/>
                <a:cs typeface="Symbol"/>
              </a:rPr>
              <a:t></a:t>
            </a:r>
            <a:endParaRPr sz="2250" baseline="37037">
              <a:latin typeface="Symbol"/>
              <a:cs typeface="Symbol"/>
            </a:endParaRPr>
          </a:p>
        </p:txBody>
      </p:sp>
      <p:sp>
        <p:nvSpPr>
          <p:cNvPr id="9" name="object 9"/>
          <p:cNvSpPr txBox="1"/>
          <p:nvPr/>
        </p:nvSpPr>
        <p:spPr>
          <a:xfrm>
            <a:off x="5018404" y="2237803"/>
            <a:ext cx="53149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a:t>
            </a:r>
            <a:r>
              <a:rPr sz="2000" spc="5" dirty="0">
                <a:latin typeface="Times New Roman"/>
                <a:cs typeface="Times New Roman"/>
              </a:rPr>
              <a:t>)</a:t>
            </a:r>
            <a:endParaRPr sz="2000">
              <a:latin typeface="Times New Roman"/>
              <a:cs typeface="Times New Roman"/>
            </a:endParaRPr>
          </a:p>
        </p:txBody>
      </p:sp>
      <p:sp>
        <p:nvSpPr>
          <p:cNvPr id="10" name="object 10"/>
          <p:cNvSpPr txBox="1"/>
          <p:nvPr/>
        </p:nvSpPr>
        <p:spPr>
          <a:xfrm>
            <a:off x="757237" y="2847022"/>
            <a:ext cx="1797685"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On</a:t>
            </a:r>
            <a:r>
              <a:rPr sz="2000" spc="-190" dirty="0">
                <a:latin typeface="Times New Roman"/>
                <a:cs typeface="Times New Roman"/>
              </a:rPr>
              <a:t> </a:t>
            </a:r>
            <a:r>
              <a:rPr sz="2000" spc="30" dirty="0">
                <a:latin typeface="Times New Roman"/>
                <a:cs typeface="Times New Roman"/>
              </a:rPr>
              <a:t>the</a:t>
            </a:r>
            <a:r>
              <a:rPr sz="2000" spc="-145" dirty="0">
                <a:latin typeface="Times New Roman"/>
                <a:cs typeface="Times New Roman"/>
              </a:rPr>
              <a:t> </a:t>
            </a:r>
            <a:r>
              <a:rPr sz="2000" spc="35" dirty="0">
                <a:latin typeface="Times New Roman"/>
                <a:cs typeface="Times New Roman"/>
              </a:rPr>
              <a:t>unit</a:t>
            </a:r>
            <a:r>
              <a:rPr sz="2000" spc="-190" dirty="0">
                <a:latin typeface="Times New Roman"/>
                <a:cs typeface="Times New Roman"/>
              </a:rPr>
              <a:t> </a:t>
            </a:r>
            <a:r>
              <a:rPr sz="2000" spc="20" dirty="0">
                <a:latin typeface="Times New Roman"/>
                <a:cs typeface="Times New Roman"/>
              </a:rPr>
              <a:t>circle</a:t>
            </a:r>
            <a:endParaRPr sz="2000">
              <a:latin typeface="Times New Roman"/>
              <a:cs typeface="Times New Roman"/>
            </a:endParaRPr>
          </a:p>
        </p:txBody>
      </p:sp>
      <p:sp>
        <p:nvSpPr>
          <p:cNvPr id="11" name="object 11"/>
          <p:cNvSpPr txBox="1"/>
          <p:nvPr/>
        </p:nvSpPr>
        <p:spPr>
          <a:xfrm>
            <a:off x="3761104" y="2924492"/>
            <a:ext cx="40259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45" dirty="0">
                <a:latin typeface="Times New Roman"/>
                <a:cs typeface="Times New Roman"/>
              </a:rPr>
              <a:t>n</a:t>
            </a:r>
            <a:r>
              <a:rPr sz="2000" spc="10" dirty="0">
                <a:latin typeface="Times New Roman"/>
                <a:cs typeface="Times New Roman"/>
              </a:rPr>
              <a:t>d</a:t>
            </a:r>
            <a:endParaRPr sz="2000">
              <a:latin typeface="Times New Roman"/>
              <a:cs typeface="Times New Roman"/>
            </a:endParaRPr>
          </a:p>
        </p:txBody>
      </p:sp>
      <p:sp>
        <p:nvSpPr>
          <p:cNvPr id="12" name="object 12"/>
          <p:cNvSpPr txBox="1"/>
          <p:nvPr/>
        </p:nvSpPr>
        <p:spPr>
          <a:xfrm>
            <a:off x="4047109" y="3281616"/>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3" name="object 13"/>
          <p:cNvSpPr txBox="1"/>
          <p:nvPr/>
        </p:nvSpPr>
        <p:spPr>
          <a:xfrm>
            <a:off x="3891026" y="3833812"/>
            <a:ext cx="471805"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r>
              <a:rPr sz="1250" i="1" spc="-170" dirty="0">
                <a:latin typeface="Times New Roman"/>
                <a:cs typeface="Times New Roman"/>
              </a:rPr>
              <a:t> </a:t>
            </a:r>
            <a:r>
              <a:rPr sz="1250" spc="95" dirty="0">
                <a:latin typeface="Symbol"/>
                <a:cs typeface="Symbol"/>
              </a:rPr>
              <a:t></a:t>
            </a:r>
            <a:r>
              <a:rPr sz="1250" spc="-190" dirty="0">
                <a:latin typeface="Times New Roman"/>
                <a:cs typeface="Times New Roman"/>
              </a:rPr>
              <a:t> </a:t>
            </a:r>
            <a:endParaRPr sz="1250">
              <a:latin typeface="Times New Roman"/>
              <a:cs typeface="Times New Roman"/>
            </a:endParaRPr>
          </a:p>
        </p:txBody>
      </p:sp>
      <p:sp>
        <p:nvSpPr>
          <p:cNvPr id="14" name="object 14"/>
          <p:cNvSpPr txBox="1"/>
          <p:nvPr/>
        </p:nvSpPr>
        <p:spPr>
          <a:xfrm>
            <a:off x="1968754" y="3301365"/>
            <a:ext cx="3137535" cy="551180"/>
          </a:xfrm>
          <a:prstGeom prst="rect">
            <a:avLst/>
          </a:prstGeom>
        </p:spPr>
        <p:txBody>
          <a:bodyPr vert="horz" wrap="square" lIns="0" tIns="13335" rIns="0" bIns="0" rtlCol="0">
            <a:spAutoFit/>
          </a:bodyPr>
          <a:lstStyle/>
          <a:p>
            <a:pPr marL="38100">
              <a:lnSpc>
                <a:spcPts val="3295"/>
              </a:lnSpc>
              <a:spcBef>
                <a:spcPts val="105"/>
              </a:spcBef>
              <a:tabLst>
                <a:tab pos="1994535" algn="l"/>
                <a:tab pos="2620010" algn="l"/>
              </a:tabLst>
            </a:pPr>
            <a:r>
              <a:rPr sz="2150" i="1" spc="5" dirty="0">
                <a:latin typeface="Times New Roman"/>
                <a:cs typeface="Times New Roman"/>
              </a:rPr>
              <a:t>f </a:t>
            </a:r>
            <a:r>
              <a:rPr sz="2150" spc="105" dirty="0">
                <a:latin typeface="Times New Roman"/>
                <a:cs typeface="Times New Roman"/>
              </a:rPr>
              <a:t>(</a:t>
            </a:r>
            <a:r>
              <a:rPr sz="2150" i="1" spc="105" dirty="0">
                <a:latin typeface="Times New Roman"/>
                <a:cs typeface="Times New Roman"/>
              </a:rPr>
              <a:t>z</a:t>
            </a:r>
            <a:r>
              <a:rPr sz="2150" spc="105" dirty="0">
                <a:latin typeface="Times New Roman"/>
                <a:cs typeface="Times New Roman"/>
              </a:rPr>
              <a:t>)  </a:t>
            </a:r>
            <a:r>
              <a:rPr sz="2150" spc="15" dirty="0">
                <a:latin typeface="Symbol"/>
                <a:cs typeface="Symbol"/>
              </a:rPr>
              <a:t></a:t>
            </a:r>
            <a:r>
              <a:rPr sz="2150" spc="15" dirty="0">
                <a:latin typeface="Times New Roman"/>
                <a:cs typeface="Times New Roman"/>
              </a:rPr>
              <a:t>  </a:t>
            </a:r>
            <a:r>
              <a:rPr sz="2150" i="1" spc="5" dirty="0">
                <a:latin typeface="Times New Roman"/>
                <a:cs typeface="Times New Roman"/>
              </a:rPr>
              <a:t>f </a:t>
            </a:r>
            <a:r>
              <a:rPr sz="2150" spc="80" dirty="0">
                <a:latin typeface="Times New Roman"/>
                <a:cs typeface="Times New Roman"/>
              </a:rPr>
              <a:t>(</a:t>
            </a:r>
            <a:r>
              <a:rPr sz="2150" i="1" spc="80" dirty="0">
                <a:latin typeface="Times New Roman"/>
                <a:cs typeface="Times New Roman"/>
              </a:rPr>
              <a:t>e</a:t>
            </a:r>
            <a:r>
              <a:rPr sz="1875" i="1" spc="120" baseline="40000" dirty="0">
                <a:latin typeface="Times New Roman"/>
                <a:cs typeface="Times New Roman"/>
              </a:rPr>
              <a:t>i</a:t>
            </a:r>
            <a:r>
              <a:rPr sz="2025" spc="120" baseline="37037" dirty="0">
                <a:latin typeface="Symbol"/>
                <a:cs typeface="Symbol"/>
              </a:rPr>
              <a:t></a:t>
            </a:r>
            <a:r>
              <a:rPr sz="2025" spc="-247" baseline="37037" dirty="0">
                <a:latin typeface="Times New Roman"/>
                <a:cs typeface="Times New Roman"/>
              </a:rPr>
              <a:t> </a:t>
            </a:r>
            <a:r>
              <a:rPr sz="2150" spc="5" dirty="0">
                <a:latin typeface="Times New Roman"/>
                <a:cs typeface="Times New Roman"/>
              </a:rPr>
              <a:t>)</a:t>
            </a:r>
            <a:r>
              <a:rPr sz="2150" spc="-60" dirty="0">
                <a:latin typeface="Times New Roman"/>
                <a:cs typeface="Times New Roman"/>
              </a:rPr>
              <a:t> </a:t>
            </a:r>
            <a:r>
              <a:rPr sz="2150" spc="15" dirty="0">
                <a:latin typeface="Symbol"/>
                <a:cs typeface="Symbol"/>
              </a:rPr>
              <a:t></a:t>
            </a:r>
            <a:r>
              <a:rPr sz="2150" spc="15" dirty="0">
                <a:latin typeface="Times New Roman"/>
                <a:cs typeface="Times New Roman"/>
              </a:rPr>
              <a:t>	</a:t>
            </a:r>
            <a:r>
              <a:rPr sz="4950" baseline="-10101" dirty="0">
                <a:latin typeface="Symbol"/>
                <a:cs typeface="Symbol"/>
              </a:rPr>
              <a:t></a:t>
            </a:r>
            <a:r>
              <a:rPr sz="4950" spc="-540" baseline="-10101" dirty="0">
                <a:latin typeface="Times New Roman"/>
                <a:cs typeface="Times New Roman"/>
              </a:rPr>
              <a:t> </a:t>
            </a:r>
            <a:r>
              <a:rPr sz="2150" i="1" spc="10" dirty="0">
                <a:latin typeface="Times New Roman"/>
                <a:cs typeface="Times New Roman"/>
              </a:rPr>
              <a:t>d	</a:t>
            </a:r>
            <a:r>
              <a:rPr sz="2150" i="1" spc="55" dirty="0">
                <a:latin typeface="Times New Roman"/>
                <a:cs typeface="Times New Roman"/>
              </a:rPr>
              <a:t>e</a:t>
            </a:r>
            <a:r>
              <a:rPr sz="1875" i="1" spc="82" baseline="40000" dirty="0">
                <a:latin typeface="Times New Roman"/>
                <a:cs typeface="Times New Roman"/>
              </a:rPr>
              <a:t>in</a:t>
            </a:r>
            <a:r>
              <a:rPr sz="1875" i="1" spc="-322" baseline="40000" dirty="0">
                <a:latin typeface="Times New Roman"/>
                <a:cs typeface="Times New Roman"/>
              </a:rPr>
              <a:t> </a:t>
            </a:r>
            <a:r>
              <a:rPr sz="2025" baseline="37037" dirty="0">
                <a:latin typeface="Symbol"/>
                <a:cs typeface="Symbol"/>
              </a:rPr>
              <a:t></a:t>
            </a:r>
            <a:r>
              <a:rPr sz="2025" spc="-112" baseline="37037" dirty="0">
                <a:latin typeface="Times New Roman"/>
                <a:cs typeface="Times New Roman"/>
              </a:rPr>
              <a:t> </a:t>
            </a:r>
            <a:r>
              <a:rPr sz="2150" spc="5" dirty="0">
                <a:latin typeface="Times New Roman"/>
                <a:cs typeface="Times New Roman"/>
              </a:rPr>
              <a:t>.</a:t>
            </a:r>
            <a:endParaRPr sz="2150">
              <a:latin typeface="Times New Roman"/>
              <a:cs typeface="Times New Roman"/>
            </a:endParaRPr>
          </a:p>
          <a:p>
            <a:pPr marR="528955" algn="r">
              <a:lnSpc>
                <a:spcPts val="835"/>
              </a:lnSpc>
            </a:pPr>
            <a:r>
              <a:rPr sz="1250" i="1" spc="10" dirty="0">
                <a:latin typeface="Times New Roman"/>
                <a:cs typeface="Times New Roman"/>
              </a:rPr>
              <a:t>n</a:t>
            </a:r>
            <a:endParaRPr sz="1250">
              <a:latin typeface="Times New Roman"/>
              <a:cs typeface="Times New Roman"/>
            </a:endParaRPr>
          </a:p>
        </p:txBody>
      </p:sp>
      <p:sp>
        <p:nvSpPr>
          <p:cNvPr id="15" name="object 15"/>
          <p:cNvSpPr txBox="1"/>
          <p:nvPr/>
        </p:nvSpPr>
        <p:spPr>
          <a:xfrm>
            <a:off x="5869051" y="3611181"/>
            <a:ext cx="5359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5)</a:t>
            </a:r>
            <a:endParaRPr sz="2000">
              <a:latin typeface="Times New Roman"/>
              <a:cs typeface="Times New Roman"/>
            </a:endParaRPr>
          </a:p>
        </p:txBody>
      </p:sp>
      <p:sp>
        <p:nvSpPr>
          <p:cNvPr id="16" name="object 16"/>
          <p:cNvSpPr txBox="1"/>
          <p:nvPr/>
        </p:nvSpPr>
        <p:spPr>
          <a:xfrm>
            <a:off x="282892" y="4144073"/>
            <a:ext cx="8515350" cy="1555750"/>
          </a:xfrm>
          <a:prstGeom prst="rect">
            <a:avLst/>
          </a:prstGeom>
        </p:spPr>
        <p:txBody>
          <a:bodyPr vert="horz" wrap="square" lIns="0" tIns="15875" rIns="0" bIns="0" rtlCol="0">
            <a:spAutoFit/>
          </a:bodyPr>
          <a:lstStyle/>
          <a:p>
            <a:pPr marL="12700" marR="5080" algn="just">
              <a:lnSpc>
                <a:spcPct val="100000"/>
              </a:lnSpc>
              <a:spcBef>
                <a:spcPts val="125"/>
              </a:spcBef>
            </a:pPr>
            <a:r>
              <a:rPr sz="2000" spc="30" dirty="0">
                <a:latin typeface="Times New Roman"/>
                <a:cs typeface="Times New Roman"/>
              </a:rPr>
              <a:t>The</a:t>
            </a:r>
            <a:r>
              <a:rPr sz="2000" spc="-200" dirty="0">
                <a:latin typeface="Times New Roman"/>
                <a:cs typeface="Times New Roman"/>
              </a:rPr>
              <a:t> </a:t>
            </a:r>
            <a:r>
              <a:rPr sz="2000" spc="15" dirty="0">
                <a:latin typeface="Times New Roman"/>
                <a:cs typeface="Times New Roman"/>
              </a:rPr>
              <a:t>Laurent</a:t>
            </a:r>
            <a:r>
              <a:rPr sz="2000" spc="-90" dirty="0">
                <a:latin typeface="Times New Roman"/>
                <a:cs typeface="Times New Roman"/>
              </a:rPr>
              <a:t> </a:t>
            </a:r>
            <a:r>
              <a:rPr sz="2000" spc="20" dirty="0">
                <a:latin typeface="Times New Roman"/>
                <a:cs typeface="Times New Roman"/>
              </a:rPr>
              <a:t>expansion</a:t>
            </a:r>
            <a:r>
              <a:rPr sz="2000" spc="-170" dirty="0">
                <a:latin typeface="Times New Roman"/>
                <a:cs typeface="Times New Roman"/>
              </a:rPr>
              <a:t> </a:t>
            </a:r>
            <a:r>
              <a:rPr sz="2000" spc="25" dirty="0">
                <a:latin typeface="Times New Roman"/>
                <a:cs typeface="Times New Roman"/>
              </a:rPr>
              <a:t>on</a:t>
            </a:r>
            <a:r>
              <a:rPr sz="2000" spc="-16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0" dirty="0">
                <a:latin typeface="Times New Roman"/>
                <a:cs typeface="Times New Roman"/>
              </a:rPr>
              <a:t>unit</a:t>
            </a:r>
            <a:r>
              <a:rPr sz="2000" spc="-100" dirty="0">
                <a:latin typeface="Times New Roman"/>
                <a:cs typeface="Times New Roman"/>
              </a:rPr>
              <a:t> </a:t>
            </a:r>
            <a:r>
              <a:rPr sz="2000" spc="20" dirty="0">
                <a:latin typeface="Times New Roman"/>
                <a:cs typeface="Times New Roman"/>
              </a:rPr>
              <a:t>circle</a:t>
            </a:r>
            <a:r>
              <a:rPr sz="2000" spc="-195" dirty="0">
                <a:latin typeface="Times New Roman"/>
                <a:cs typeface="Times New Roman"/>
              </a:rPr>
              <a:t> </a:t>
            </a:r>
            <a:r>
              <a:rPr sz="2000" spc="20" dirty="0">
                <a:latin typeface="Times New Roman"/>
                <a:cs typeface="Times New Roman"/>
              </a:rPr>
              <a:t>has</a:t>
            </a:r>
            <a:r>
              <a:rPr sz="2000" spc="-8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same</a:t>
            </a:r>
            <a:r>
              <a:rPr sz="2000" spc="-120" dirty="0">
                <a:latin typeface="Times New Roman"/>
                <a:cs typeface="Times New Roman"/>
              </a:rPr>
              <a:t> </a:t>
            </a:r>
            <a:r>
              <a:rPr sz="2000" spc="20" dirty="0">
                <a:latin typeface="Times New Roman"/>
                <a:cs typeface="Times New Roman"/>
              </a:rPr>
              <a:t>form</a:t>
            </a:r>
            <a:r>
              <a:rPr sz="2000" spc="-120" dirty="0">
                <a:latin typeface="Times New Roman"/>
                <a:cs typeface="Times New Roman"/>
              </a:rPr>
              <a:t> </a:t>
            </a:r>
            <a:r>
              <a:rPr sz="2000" spc="10" dirty="0">
                <a:latin typeface="Times New Roman"/>
                <a:cs typeface="Times New Roman"/>
              </a:rPr>
              <a:t>as</a:t>
            </a:r>
            <a:r>
              <a:rPr sz="2000" spc="-1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complex</a:t>
            </a:r>
            <a:r>
              <a:rPr sz="2000" spc="-150" dirty="0">
                <a:latin typeface="Times New Roman"/>
                <a:cs typeface="Times New Roman"/>
              </a:rPr>
              <a:t> </a:t>
            </a:r>
            <a:r>
              <a:rPr sz="2000" spc="20" dirty="0">
                <a:latin typeface="Times New Roman"/>
                <a:cs typeface="Times New Roman"/>
              </a:rPr>
              <a:t>Fourier  series,</a:t>
            </a:r>
            <a:r>
              <a:rPr sz="2000" spc="-185" dirty="0">
                <a:latin typeface="Times New Roman"/>
                <a:cs typeface="Times New Roman"/>
              </a:rPr>
              <a:t> </a:t>
            </a:r>
            <a:r>
              <a:rPr sz="2000" spc="30" dirty="0">
                <a:latin typeface="Times New Roman"/>
                <a:cs typeface="Times New Roman"/>
              </a:rPr>
              <a:t>which</a:t>
            </a:r>
            <a:r>
              <a:rPr sz="2000" spc="-220" dirty="0">
                <a:latin typeface="Times New Roman"/>
                <a:cs typeface="Times New Roman"/>
              </a:rPr>
              <a:t> </a:t>
            </a:r>
            <a:r>
              <a:rPr sz="2000" spc="35" dirty="0">
                <a:latin typeface="Times New Roman"/>
                <a:cs typeface="Times New Roman"/>
              </a:rPr>
              <a:t>shows</a:t>
            </a:r>
            <a:r>
              <a:rPr sz="2000" spc="-240" dirty="0">
                <a:latin typeface="Times New Roman"/>
                <a:cs typeface="Times New Roman"/>
              </a:rPr>
              <a:t> </a:t>
            </a:r>
            <a:r>
              <a:rPr sz="2000" spc="30" dirty="0">
                <a:latin typeface="Times New Roman"/>
                <a:cs typeface="Times New Roman"/>
              </a:rPr>
              <a:t>the</a:t>
            </a:r>
            <a:r>
              <a:rPr sz="2000" spc="-180" dirty="0">
                <a:latin typeface="Times New Roman"/>
                <a:cs typeface="Times New Roman"/>
              </a:rPr>
              <a:t> </a:t>
            </a:r>
            <a:r>
              <a:rPr sz="2000" spc="20" dirty="0">
                <a:latin typeface="Times New Roman"/>
                <a:cs typeface="Times New Roman"/>
              </a:rPr>
              <a:t>equivalence</a:t>
            </a:r>
            <a:r>
              <a:rPr sz="2000" spc="-200" dirty="0">
                <a:latin typeface="Times New Roman"/>
                <a:cs typeface="Times New Roman"/>
              </a:rPr>
              <a:t> </a:t>
            </a:r>
            <a:r>
              <a:rPr sz="2000" spc="15" dirty="0">
                <a:latin typeface="Times New Roman"/>
                <a:cs typeface="Times New Roman"/>
              </a:rPr>
              <a:t>between</a:t>
            </a:r>
            <a:r>
              <a:rPr sz="2000" spc="-14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35" dirty="0">
                <a:latin typeface="Times New Roman"/>
                <a:cs typeface="Times New Roman"/>
              </a:rPr>
              <a:t>two</a:t>
            </a:r>
            <a:r>
              <a:rPr sz="2000" spc="-160" dirty="0">
                <a:latin typeface="Times New Roman"/>
                <a:cs typeface="Times New Roman"/>
              </a:rPr>
              <a:t> </a:t>
            </a:r>
            <a:r>
              <a:rPr sz="2000" spc="20" dirty="0">
                <a:latin typeface="Times New Roman"/>
                <a:cs typeface="Times New Roman"/>
              </a:rPr>
              <a:t>expansions.</a:t>
            </a:r>
            <a:r>
              <a:rPr sz="2000" spc="-165" dirty="0">
                <a:latin typeface="Times New Roman"/>
                <a:cs typeface="Times New Roman"/>
              </a:rPr>
              <a:t> </a:t>
            </a:r>
            <a:r>
              <a:rPr sz="2000" spc="20" dirty="0">
                <a:latin typeface="Times New Roman"/>
                <a:cs typeface="Times New Roman"/>
              </a:rPr>
              <a:t>Since</a:t>
            </a:r>
            <a:r>
              <a:rPr sz="2000" spc="-19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15" dirty="0">
                <a:latin typeface="Times New Roman"/>
                <a:cs typeface="Times New Roman"/>
              </a:rPr>
              <a:t>Laurent  </a:t>
            </a:r>
            <a:r>
              <a:rPr sz="2000" spc="20" dirty="0">
                <a:latin typeface="Times New Roman"/>
                <a:cs typeface="Times New Roman"/>
              </a:rPr>
              <a:t>series</a:t>
            </a:r>
            <a:r>
              <a:rPr sz="2000" spc="-160" dirty="0">
                <a:latin typeface="Times New Roman"/>
                <a:cs typeface="Times New Roman"/>
              </a:rPr>
              <a:t> </a:t>
            </a:r>
            <a:r>
              <a:rPr sz="2000" spc="20" dirty="0">
                <a:latin typeface="Times New Roman"/>
                <a:cs typeface="Times New Roman"/>
              </a:rPr>
              <a:t>has</a:t>
            </a:r>
            <a:r>
              <a:rPr sz="2000" spc="-16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5" dirty="0">
                <a:latin typeface="Times New Roman"/>
                <a:cs typeface="Times New Roman"/>
              </a:rPr>
              <a:t>property</a:t>
            </a:r>
            <a:r>
              <a:rPr sz="2000" spc="-165" dirty="0">
                <a:latin typeface="Times New Roman"/>
                <a:cs typeface="Times New Roman"/>
              </a:rPr>
              <a:t> </a:t>
            </a:r>
            <a:r>
              <a:rPr sz="2000" spc="25" dirty="0">
                <a:latin typeface="Times New Roman"/>
                <a:cs typeface="Times New Roman"/>
              </a:rPr>
              <a:t>of</a:t>
            </a:r>
            <a:r>
              <a:rPr sz="2000" spc="-185" dirty="0">
                <a:latin typeface="Times New Roman"/>
                <a:cs typeface="Times New Roman"/>
              </a:rPr>
              <a:t> </a:t>
            </a:r>
            <a:r>
              <a:rPr sz="2000" spc="15" dirty="0">
                <a:latin typeface="Times New Roman"/>
                <a:cs typeface="Times New Roman"/>
              </a:rPr>
              <a:t>completeness,</a:t>
            </a:r>
            <a:r>
              <a:rPr sz="2000" spc="-16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9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0" dirty="0">
                <a:latin typeface="Times New Roman"/>
                <a:cs typeface="Times New Roman"/>
              </a:rPr>
              <a:t>form</a:t>
            </a:r>
            <a:r>
              <a:rPr sz="2000" spc="-200"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5" dirty="0">
                <a:latin typeface="Times New Roman"/>
                <a:cs typeface="Times New Roman"/>
              </a:rPr>
              <a:t>complete</a:t>
            </a:r>
            <a:r>
              <a:rPr sz="2000" spc="-185" dirty="0">
                <a:latin typeface="Times New Roman"/>
                <a:cs typeface="Times New Roman"/>
              </a:rPr>
              <a:t> </a:t>
            </a:r>
            <a:r>
              <a:rPr sz="2000" spc="20" dirty="0">
                <a:latin typeface="Times New Roman"/>
                <a:cs typeface="Times New Roman"/>
              </a:rPr>
              <a:t>set.</a:t>
            </a:r>
            <a:endParaRPr sz="2000">
              <a:latin typeface="Times New Roman"/>
              <a:cs typeface="Times New Roman"/>
            </a:endParaRPr>
          </a:p>
          <a:p>
            <a:pPr marL="12700" marR="244475" algn="just">
              <a:lnSpc>
                <a:spcPct val="100000"/>
              </a:lnSpc>
              <a:spcBef>
                <a:spcPts val="10"/>
              </a:spcBef>
            </a:pPr>
            <a:r>
              <a:rPr sz="2000" spc="20" dirty="0">
                <a:latin typeface="Times New Roman"/>
                <a:cs typeface="Times New Roman"/>
              </a:rPr>
              <a:t>There</a:t>
            </a:r>
            <a:r>
              <a:rPr sz="2000" spc="-190" dirty="0">
                <a:latin typeface="Times New Roman"/>
                <a:cs typeface="Times New Roman"/>
              </a:rPr>
              <a:t> </a:t>
            </a:r>
            <a:r>
              <a:rPr sz="2000" spc="25" dirty="0">
                <a:latin typeface="Times New Roman"/>
                <a:cs typeface="Times New Roman"/>
              </a:rPr>
              <a:t>is</a:t>
            </a:r>
            <a:r>
              <a:rPr sz="2000" spc="-85"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0" dirty="0">
                <a:latin typeface="Times New Roman"/>
                <a:cs typeface="Times New Roman"/>
              </a:rPr>
              <a:t>significant</a:t>
            </a:r>
            <a:r>
              <a:rPr sz="2000" spc="-210" dirty="0">
                <a:latin typeface="Times New Roman"/>
                <a:cs typeface="Times New Roman"/>
              </a:rPr>
              <a:t> </a:t>
            </a:r>
            <a:r>
              <a:rPr sz="2000" dirty="0">
                <a:latin typeface="Times New Roman"/>
                <a:cs typeface="Times New Roman"/>
              </a:rPr>
              <a:t>limitation</a:t>
            </a:r>
            <a:r>
              <a:rPr sz="2000" spc="-225" dirty="0">
                <a:latin typeface="Times New Roman"/>
                <a:cs typeface="Times New Roman"/>
              </a:rPr>
              <a:t> </a:t>
            </a:r>
            <a:r>
              <a:rPr sz="2000" spc="15" dirty="0">
                <a:latin typeface="Times New Roman"/>
                <a:cs typeface="Times New Roman"/>
              </a:rPr>
              <a:t>here.</a:t>
            </a:r>
            <a:r>
              <a:rPr sz="2000" spc="-180" dirty="0">
                <a:latin typeface="Times New Roman"/>
                <a:cs typeface="Times New Roman"/>
              </a:rPr>
              <a:t> </a:t>
            </a:r>
            <a:r>
              <a:rPr sz="2000" spc="15" dirty="0">
                <a:latin typeface="Times New Roman"/>
                <a:cs typeface="Times New Roman"/>
              </a:rPr>
              <a:t>Laurent</a:t>
            </a:r>
            <a:r>
              <a:rPr sz="2000" spc="-60"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5" dirty="0">
                <a:latin typeface="Times New Roman"/>
                <a:cs typeface="Times New Roman"/>
              </a:rPr>
              <a:t>cannot</a:t>
            </a:r>
            <a:r>
              <a:rPr sz="2000" spc="-165" dirty="0">
                <a:latin typeface="Times New Roman"/>
                <a:cs typeface="Times New Roman"/>
              </a:rPr>
              <a:t> </a:t>
            </a:r>
            <a:r>
              <a:rPr sz="2000" spc="30" dirty="0">
                <a:latin typeface="Times New Roman"/>
                <a:cs typeface="Times New Roman"/>
              </a:rPr>
              <a:t>handle</a:t>
            </a:r>
            <a:r>
              <a:rPr sz="2000" spc="-170" dirty="0">
                <a:latin typeface="Times New Roman"/>
                <a:cs typeface="Times New Roman"/>
              </a:rPr>
              <a:t> </a:t>
            </a:r>
            <a:r>
              <a:rPr sz="2000" dirty="0">
                <a:latin typeface="Times New Roman"/>
                <a:cs typeface="Times New Roman"/>
              </a:rPr>
              <a:t>discontinuities  </a:t>
            </a:r>
            <a:r>
              <a:rPr sz="2000" spc="25" dirty="0">
                <a:latin typeface="Times New Roman"/>
                <a:cs typeface="Times New Roman"/>
              </a:rPr>
              <a:t>such</a:t>
            </a:r>
            <a:r>
              <a:rPr sz="2000" spc="-175"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25" dirty="0">
                <a:latin typeface="Times New Roman"/>
                <a:cs typeface="Times New Roman"/>
              </a:rPr>
              <a:t>square</a:t>
            </a:r>
            <a:r>
              <a:rPr sz="2000" spc="-190" dirty="0">
                <a:latin typeface="Times New Roman"/>
                <a:cs typeface="Times New Roman"/>
              </a:rPr>
              <a:t> </a:t>
            </a:r>
            <a:r>
              <a:rPr sz="2000" spc="30" dirty="0">
                <a:latin typeface="Times New Roman"/>
                <a:cs typeface="Times New Roman"/>
              </a:rPr>
              <a:t>wave</a:t>
            </a:r>
            <a:r>
              <a:rPr sz="2000" spc="-125" dirty="0">
                <a:latin typeface="Times New Roman"/>
                <a:cs typeface="Times New Roman"/>
              </a:rPr>
              <a:t> </a:t>
            </a:r>
            <a:r>
              <a:rPr sz="2000" spc="25" dirty="0">
                <a:latin typeface="Times New Roman"/>
                <a:cs typeface="Times New Roman"/>
              </a:rPr>
              <a:t>or</a:t>
            </a:r>
            <a:r>
              <a:rPr sz="2000" spc="-12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5" dirty="0">
                <a:latin typeface="Times New Roman"/>
                <a:cs typeface="Times New Roman"/>
              </a:rPr>
              <a:t>sawtooth</a:t>
            </a:r>
            <a:r>
              <a:rPr sz="2000" spc="-220" dirty="0">
                <a:latin typeface="Times New Roman"/>
                <a:cs typeface="Times New Roman"/>
              </a:rPr>
              <a:t> </a:t>
            </a:r>
            <a:r>
              <a:rPr sz="2000" spc="25" dirty="0">
                <a:latin typeface="Times New Roman"/>
                <a:cs typeface="Times New Roman"/>
              </a:rPr>
              <a:t>wave.</a:t>
            </a:r>
            <a:endParaRPr sz="200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object 26"/>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279082" y="327723"/>
            <a:ext cx="8787765"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We</a:t>
            </a:r>
            <a:r>
              <a:rPr sz="2000" spc="-125" dirty="0">
                <a:latin typeface="Times New Roman"/>
                <a:cs typeface="Times New Roman"/>
              </a:rPr>
              <a:t> </a:t>
            </a:r>
            <a:r>
              <a:rPr sz="2000" spc="10" dirty="0">
                <a:latin typeface="Times New Roman"/>
                <a:cs typeface="Times New Roman"/>
              </a:rPr>
              <a:t>can</a:t>
            </a:r>
            <a:r>
              <a:rPr sz="2000" spc="-10" dirty="0">
                <a:latin typeface="Times New Roman"/>
                <a:cs typeface="Times New Roman"/>
              </a:rPr>
              <a:t> </a:t>
            </a:r>
            <a:r>
              <a:rPr sz="2000" spc="25" dirty="0">
                <a:latin typeface="Times New Roman"/>
                <a:cs typeface="Times New Roman"/>
              </a:rPr>
              <a:t>easily</a:t>
            </a:r>
            <a:r>
              <a:rPr sz="2000" spc="-150" dirty="0">
                <a:latin typeface="Times New Roman"/>
                <a:cs typeface="Times New Roman"/>
              </a:rPr>
              <a:t> </a:t>
            </a:r>
            <a:r>
              <a:rPr sz="2000" spc="15" dirty="0">
                <a:latin typeface="Times New Roman"/>
                <a:cs typeface="Times New Roman"/>
              </a:rPr>
              <a:t>check</a:t>
            </a:r>
            <a:r>
              <a:rPr sz="2000" spc="-17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5" dirty="0">
                <a:latin typeface="Times New Roman"/>
                <a:cs typeface="Times New Roman"/>
              </a:rPr>
              <a:t>orthogonal</a:t>
            </a:r>
            <a:r>
              <a:rPr sz="2000" spc="-200" dirty="0">
                <a:latin typeface="Times New Roman"/>
                <a:cs typeface="Times New Roman"/>
              </a:rPr>
              <a:t> </a:t>
            </a:r>
            <a:r>
              <a:rPr sz="2000" spc="15" dirty="0">
                <a:latin typeface="Times New Roman"/>
                <a:cs typeface="Times New Roman"/>
              </a:rPr>
              <a:t>relation</a:t>
            </a:r>
            <a:r>
              <a:rPr sz="2000" spc="-225" dirty="0">
                <a:latin typeface="Times New Roman"/>
                <a:cs typeface="Times New Roman"/>
              </a:rPr>
              <a:t> </a:t>
            </a:r>
            <a:r>
              <a:rPr sz="2000" spc="20" dirty="0">
                <a:latin typeface="Times New Roman"/>
                <a:cs typeface="Times New Roman"/>
              </a:rPr>
              <a:t>for</a:t>
            </a:r>
            <a:r>
              <a:rPr sz="2000" spc="-125" dirty="0">
                <a:latin typeface="Times New Roman"/>
                <a:cs typeface="Times New Roman"/>
              </a:rPr>
              <a:t> </a:t>
            </a:r>
            <a:r>
              <a:rPr sz="2000" spc="20" dirty="0">
                <a:latin typeface="Times New Roman"/>
                <a:cs typeface="Times New Roman"/>
              </a:rPr>
              <a:t>different</a:t>
            </a:r>
            <a:r>
              <a:rPr sz="2000" spc="-145" dirty="0">
                <a:latin typeface="Times New Roman"/>
                <a:cs typeface="Times New Roman"/>
              </a:rPr>
              <a:t> </a:t>
            </a:r>
            <a:r>
              <a:rPr sz="2000" spc="25" dirty="0">
                <a:latin typeface="Times New Roman"/>
                <a:cs typeface="Times New Roman"/>
              </a:rPr>
              <a:t>values</a:t>
            </a:r>
            <a:r>
              <a:rPr sz="2000" spc="-22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eigenvalue</a:t>
            </a:r>
            <a:r>
              <a:rPr sz="2000" spc="-175" dirty="0">
                <a:latin typeface="Times New Roman"/>
                <a:cs typeface="Times New Roman"/>
              </a:rPr>
              <a:t> </a:t>
            </a:r>
            <a:r>
              <a:rPr sz="2000" i="1" spc="10" dirty="0">
                <a:latin typeface="Times New Roman"/>
                <a:cs typeface="Times New Roman"/>
              </a:rPr>
              <a:t>n</a:t>
            </a:r>
            <a:r>
              <a:rPr sz="2000" i="1" spc="60" dirty="0">
                <a:latin typeface="Times New Roman"/>
                <a:cs typeface="Times New Roman"/>
              </a:rPr>
              <a:t> </a:t>
            </a:r>
            <a:r>
              <a:rPr sz="2000" spc="45" dirty="0">
                <a:latin typeface="Times New Roman"/>
                <a:cs typeface="Times New Roman"/>
              </a:rPr>
              <a:t>by</a:t>
            </a:r>
            <a:endParaRPr sz="2000">
              <a:latin typeface="Times New Roman"/>
              <a:cs typeface="Times New Roman"/>
            </a:endParaRPr>
          </a:p>
        </p:txBody>
      </p:sp>
      <p:sp>
        <p:nvSpPr>
          <p:cNvPr id="3" name="object 3"/>
          <p:cNvSpPr txBox="1"/>
          <p:nvPr/>
        </p:nvSpPr>
        <p:spPr>
          <a:xfrm>
            <a:off x="279082" y="632777"/>
            <a:ext cx="217424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choosing</a:t>
            </a:r>
            <a:r>
              <a:rPr sz="2000" spc="-254" dirty="0">
                <a:latin typeface="Times New Roman"/>
                <a:cs typeface="Times New Roman"/>
              </a:rPr>
              <a:t> </a:t>
            </a:r>
            <a:r>
              <a:rPr sz="2000" spc="30" dirty="0">
                <a:latin typeface="Times New Roman"/>
                <a:cs typeface="Times New Roman"/>
              </a:rPr>
              <a:t>the</a:t>
            </a:r>
            <a:r>
              <a:rPr sz="2000" spc="-229" dirty="0">
                <a:latin typeface="Times New Roman"/>
                <a:cs typeface="Times New Roman"/>
              </a:rPr>
              <a:t> </a:t>
            </a:r>
            <a:r>
              <a:rPr sz="2000" spc="25" dirty="0">
                <a:latin typeface="Times New Roman"/>
                <a:cs typeface="Times New Roman"/>
              </a:rPr>
              <a:t>interval</a:t>
            </a:r>
            <a:endParaRPr sz="2000">
              <a:latin typeface="Times New Roman"/>
              <a:cs typeface="Times New Roman"/>
            </a:endParaRPr>
          </a:p>
        </p:txBody>
      </p:sp>
      <p:sp>
        <p:nvSpPr>
          <p:cNvPr id="4" name="object 4"/>
          <p:cNvSpPr txBox="1"/>
          <p:nvPr/>
        </p:nvSpPr>
        <p:spPr>
          <a:xfrm>
            <a:off x="2681985" y="573087"/>
            <a:ext cx="705485" cy="448945"/>
          </a:xfrm>
          <a:prstGeom prst="rect">
            <a:avLst/>
          </a:prstGeom>
        </p:spPr>
        <p:txBody>
          <a:bodyPr vert="horz" wrap="square" lIns="0" tIns="15875" rIns="0" bIns="0" rtlCol="0">
            <a:spAutoFit/>
          </a:bodyPr>
          <a:lstStyle/>
          <a:p>
            <a:pPr marL="12700">
              <a:lnSpc>
                <a:spcPct val="100000"/>
              </a:lnSpc>
              <a:spcBef>
                <a:spcPts val="125"/>
              </a:spcBef>
            </a:pPr>
            <a:r>
              <a:rPr sz="2750" spc="-95" dirty="0">
                <a:latin typeface="Symbol"/>
                <a:cs typeface="Symbol"/>
              </a:rPr>
              <a:t></a:t>
            </a:r>
            <a:r>
              <a:rPr sz="2000" spc="-30" dirty="0">
                <a:latin typeface="Times New Roman"/>
                <a:cs typeface="Times New Roman"/>
              </a:rPr>
              <a:t>0</a:t>
            </a:r>
            <a:r>
              <a:rPr sz="2000" spc="-55" dirty="0">
                <a:latin typeface="Times New Roman"/>
                <a:cs typeface="Times New Roman"/>
              </a:rPr>
              <a:t>,</a:t>
            </a:r>
            <a:r>
              <a:rPr sz="2000" spc="-30" dirty="0">
                <a:latin typeface="Times New Roman"/>
                <a:cs typeface="Times New Roman"/>
              </a:rPr>
              <a:t>2</a:t>
            </a:r>
            <a:r>
              <a:rPr sz="2100" spc="45" dirty="0">
                <a:latin typeface="Symbol"/>
                <a:cs typeface="Symbol"/>
              </a:rPr>
              <a:t></a:t>
            </a:r>
            <a:r>
              <a:rPr sz="2750" spc="5" dirty="0">
                <a:latin typeface="Symbol"/>
                <a:cs typeface="Symbol"/>
              </a:rPr>
              <a:t></a:t>
            </a:r>
            <a:endParaRPr sz="2750">
              <a:latin typeface="Symbol"/>
              <a:cs typeface="Symbol"/>
            </a:endParaRPr>
          </a:p>
        </p:txBody>
      </p:sp>
      <p:sp>
        <p:nvSpPr>
          <p:cNvPr id="5" name="object 5"/>
          <p:cNvSpPr txBox="1"/>
          <p:nvPr/>
        </p:nvSpPr>
        <p:spPr>
          <a:xfrm>
            <a:off x="1708150" y="1523111"/>
            <a:ext cx="140970" cy="529590"/>
          </a:xfrm>
          <a:prstGeom prst="rect">
            <a:avLst/>
          </a:prstGeom>
        </p:spPr>
        <p:txBody>
          <a:bodyPr vert="horz" wrap="square" lIns="0" tIns="13335" rIns="0" bIns="0" rtlCol="0">
            <a:spAutoFit/>
          </a:bodyPr>
          <a:lstStyle/>
          <a:p>
            <a:pPr marL="12700">
              <a:lnSpc>
                <a:spcPct val="100000"/>
              </a:lnSpc>
              <a:spcBef>
                <a:spcPts val="105"/>
              </a:spcBef>
            </a:pPr>
            <a:r>
              <a:rPr sz="3300" dirty="0">
                <a:latin typeface="Symbol"/>
                <a:cs typeface="Symbol"/>
              </a:rPr>
              <a:t></a:t>
            </a:r>
            <a:endParaRPr sz="3300">
              <a:latin typeface="Symbol"/>
              <a:cs typeface="Symbol"/>
            </a:endParaRPr>
          </a:p>
        </p:txBody>
      </p:sp>
      <p:sp>
        <p:nvSpPr>
          <p:cNvPr id="6" name="object 6"/>
          <p:cNvSpPr txBox="1"/>
          <p:nvPr/>
        </p:nvSpPr>
        <p:spPr>
          <a:xfrm>
            <a:off x="3943096" y="1854136"/>
            <a:ext cx="16256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Symbol"/>
                <a:cs typeface="Symbol"/>
              </a:rPr>
              <a:t></a:t>
            </a:r>
            <a:endParaRPr sz="2150">
              <a:latin typeface="Symbol"/>
              <a:cs typeface="Symbol"/>
            </a:endParaRPr>
          </a:p>
        </p:txBody>
      </p:sp>
      <p:sp>
        <p:nvSpPr>
          <p:cNvPr id="7" name="object 7"/>
          <p:cNvSpPr txBox="1"/>
          <p:nvPr/>
        </p:nvSpPr>
        <p:spPr>
          <a:xfrm>
            <a:off x="3943096" y="1620202"/>
            <a:ext cx="16256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Symbol"/>
                <a:cs typeface="Symbol"/>
              </a:rPr>
              <a:t></a:t>
            </a:r>
            <a:endParaRPr sz="2150">
              <a:latin typeface="Symbol"/>
              <a:cs typeface="Symbol"/>
            </a:endParaRPr>
          </a:p>
        </p:txBody>
      </p:sp>
      <p:sp>
        <p:nvSpPr>
          <p:cNvPr id="8" name="object 8"/>
          <p:cNvSpPr txBox="1"/>
          <p:nvPr/>
        </p:nvSpPr>
        <p:spPr>
          <a:xfrm>
            <a:off x="3943096" y="1386141"/>
            <a:ext cx="149860" cy="357505"/>
          </a:xfrm>
          <a:prstGeom prst="rect">
            <a:avLst/>
          </a:prstGeom>
        </p:spPr>
        <p:txBody>
          <a:bodyPr vert="horz" wrap="square" lIns="0" tIns="15875" rIns="0" bIns="0" rtlCol="0">
            <a:spAutoFit/>
          </a:bodyPr>
          <a:lstStyle/>
          <a:p>
            <a:pPr marL="12700">
              <a:lnSpc>
                <a:spcPct val="100000"/>
              </a:lnSpc>
              <a:spcBef>
                <a:spcPts val="125"/>
              </a:spcBef>
            </a:pPr>
            <a:r>
              <a:rPr sz="2150" spc="-160" dirty="0">
                <a:latin typeface="Symbol"/>
                <a:cs typeface="Symbol"/>
              </a:rPr>
              <a:t></a:t>
            </a:r>
            <a:endParaRPr sz="2150">
              <a:latin typeface="Symbol"/>
              <a:cs typeface="Symbol"/>
            </a:endParaRPr>
          </a:p>
        </p:txBody>
      </p:sp>
      <p:sp>
        <p:nvSpPr>
          <p:cNvPr id="9" name="object 9"/>
          <p:cNvSpPr txBox="1"/>
          <p:nvPr/>
        </p:nvSpPr>
        <p:spPr>
          <a:xfrm>
            <a:off x="4058665" y="1215032"/>
            <a:ext cx="1620520" cy="875665"/>
          </a:xfrm>
          <a:prstGeom prst="rect">
            <a:avLst/>
          </a:prstGeom>
        </p:spPr>
        <p:txBody>
          <a:bodyPr vert="horz" wrap="square" lIns="0" tIns="12065" rIns="0" bIns="0" rtlCol="0">
            <a:spAutoFit/>
          </a:bodyPr>
          <a:lstStyle/>
          <a:p>
            <a:pPr marL="250825" marR="5080" indent="-238760">
              <a:lnSpc>
                <a:spcPct val="126099"/>
              </a:lnSpc>
              <a:spcBef>
                <a:spcPts val="95"/>
              </a:spcBef>
              <a:tabLst>
                <a:tab pos="612775" algn="l"/>
                <a:tab pos="937260" algn="l"/>
              </a:tabLst>
            </a:pPr>
            <a:r>
              <a:rPr sz="2250" spc="-55" dirty="0">
                <a:latin typeface="Symbol"/>
                <a:cs typeface="Symbol"/>
              </a:rPr>
              <a:t></a:t>
            </a:r>
            <a:r>
              <a:rPr sz="2250" spc="-55" dirty="0">
                <a:latin typeface="Times New Roman"/>
                <a:cs typeface="Times New Roman"/>
              </a:rPr>
              <a:t>	</a:t>
            </a:r>
            <a:r>
              <a:rPr sz="2150" spc="5" dirty="0">
                <a:latin typeface="Times New Roman"/>
                <a:cs typeface="Times New Roman"/>
              </a:rPr>
              <a:t>,	</a:t>
            </a:r>
            <a:r>
              <a:rPr sz="2150" i="1" spc="15" dirty="0">
                <a:latin typeface="Times New Roman"/>
                <a:cs typeface="Times New Roman"/>
              </a:rPr>
              <a:t>m </a:t>
            </a:r>
            <a:r>
              <a:rPr sz="2150" spc="15" dirty="0">
                <a:latin typeface="Symbol"/>
                <a:cs typeface="Symbol"/>
              </a:rPr>
              <a:t></a:t>
            </a:r>
            <a:r>
              <a:rPr sz="2150" spc="-345" dirty="0">
                <a:latin typeface="Times New Roman"/>
                <a:cs typeface="Times New Roman"/>
              </a:rPr>
              <a:t> </a:t>
            </a:r>
            <a:r>
              <a:rPr sz="2150" spc="25" dirty="0">
                <a:latin typeface="Times New Roman"/>
                <a:cs typeface="Times New Roman"/>
              </a:rPr>
              <a:t>0,  0,		</a:t>
            </a:r>
            <a:r>
              <a:rPr sz="2150" i="1" spc="15" dirty="0">
                <a:latin typeface="Times New Roman"/>
                <a:cs typeface="Times New Roman"/>
              </a:rPr>
              <a:t>m </a:t>
            </a:r>
            <a:r>
              <a:rPr sz="2150" spc="15" dirty="0">
                <a:latin typeface="Symbol"/>
                <a:cs typeface="Symbol"/>
              </a:rPr>
              <a:t></a:t>
            </a:r>
            <a:r>
              <a:rPr sz="2150" spc="-420" dirty="0">
                <a:latin typeface="Times New Roman"/>
                <a:cs typeface="Times New Roman"/>
              </a:rPr>
              <a:t> </a:t>
            </a:r>
            <a:r>
              <a:rPr sz="2150" spc="45" dirty="0">
                <a:latin typeface="Times New Roman"/>
                <a:cs typeface="Times New Roman"/>
              </a:rPr>
              <a:t>0,</a:t>
            </a:r>
            <a:endParaRPr sz="2150">
              <a:latin typeface="Times New Roman"/>
              <a:cs typeface="Times New Roman"/>
            </a:endParaRPr>
          </a:p>
        </p:txBody>
      </p:sp>
      <p:sp>
        <p:nvSpPr>
          <p:cNvPr id="10" name="object 10"/>
          <p:cNvSpPr txBox="1"/>
          <p:nvPr/>
        </p:nvSpPr>
        <p:spPr>
          <a:xfrm>
            <a:off x="2051304" y="1562417"/>
            <a:ext cx="1826895" cy="357505"/>
          </a:xfrm>
          <a:prstGeom prst="rect">
            <a:avLst/>
          </a:prstGeom>
        </p:spPr>
        <p:txBody>
          <a:bodyPr vert="horz" wrap="square" lIns="0" tIns="15875" rIns="0" bIns="0" rtlCol="0">
            <a:spAutoFit/>
          </a:bodyPr>
          <a:lstStyle/>
          <a:p>
            <a:pPr marL="12700">
              <a:lnSpc>
                <a:spcPct val="100000"/>
              </a:lnSpc>
              <a:spcBef>
                <a:spcPts val="125"/>
              </a:spcBef>
            </a:pPr>
            <a:r>
              <a:rPr sz="2150" dirty="0">
                <a:latin typeface="Times New Roman"/>
                <a:cs typeface="Times New Roman"/>
              </a:rPr>
              <a:t>sin</a:t>
            </a:r>
            <a:r>
              <a:rPr sz="2150" spc="-295" dirty="0">
                <a:latin typeface="Times New Roman"/>
                <a:cs typeface="Times New Roman"/>
              </a:rPr>
              <a:t> </a:t>
            </a:r>
            <a:r>
              <a:rPr sz="2150" i="1" spc="15" dirty="0">
                <a:latin typeface="Times New Roman"/>
                <a:cs typeface="Times New Roman"/>
              </a:rPr>
              <a:t>mx</a:t>
            </a:r>
            <a:r>
              <a:rPr sz="2150" i="1" spc="-315" dirty="0">
                <a:latin typeface="Times New Roman"/>
                <a:cs typeface="Times New Roman"/>
              </a:rPr>
              <a:t> </a:t>
            </a:r>
            <a:r>
              <a:rPr sz="2150" dirty="0">
                <a:latin typeface="Times New Roman"/>
                <a:cs typeface="Times New Roman"/>
              </a:rPr>
              <a:t>sin</a:t>
            </a:r>
            <a:r>
              <a:rPr sz="2150" spc="-225" dirty="0">
                <a:latin typeface="Times New Roman"/>
                <a:cs typeface="Times New Roman"/>
              </a:rPr>
              <a:t> </a:t>
            </a:r>
            <a:r>
              <a:rPr sz="2150" i="1" spc="25" dirty="0">
                <a:latin typeface="Times New Roman"/>
                <a:cs typeface="Times New Roman"/>
              </a:rPr>
              <a:t>nxdx</a:t>
            </a:r>
            <a:r>
              <a:rPr sz="2150" i="1" spc="-165" dirty="0">
                <a:latin typeface="Times New Roman"/>
                <a:cs typeface="Times New Roman"/>
              </a:rPr>
              <a:t> </a:t>
            </a:r>
            <a:r>
              <a:rPr sz="2150" spc="15" dirty="0">
                <a:latin typeface="Symbol"/>
                <a:cs typeface="Symbol"/>
              </a:rPr>
              <a:t></a:t>
            </a:r>
            <a:endParaRPr sz="2150">
              <a:latin typeface="Symbol"/>
              <a:cs typeface="Symbol"/>
            </a:endParaRPr>
          </a:p>
        </p:txBody>
      </p:sp>
      <p:sp>
        <p:nvSpPr>
          <p:cNvPr id="11" name="object 11"/>
          <p:cNvSpPr txBox="1"/>
          <p:nvPr/>
        </p:nvSpPr>
        <p:spPr>
          <a:xfrm>
            <a:off x="1828800" y="1475104"/>
            <a:ext cx="200025" cy="219710"/>
          </a:xfrm>
          <a:prstGeom prst="rect">
            <a:avLst/>
          </a:prstGeom>
        </p:spPr>
        <p:txBody>
          <a:bodyPr vert="horz" wrap="square" lIns="0" tIns="15875" rIns="0" bIns="0" rtlCol="0">
            <a:spAutoFit/>
          </a:bodyPr>
          <a:lstStyle/>
          <a:p>
            <a:pPr marL="12700">
              <a:lnSpc>
                <a:spcPct val="100000"/>
              </a:lnSpc>
              <a:spcBef>
                <a:spcPts val="125"/>
              </a:spcBef>
            </a:pPr>
            <a:r>
              <a:rPr sz="1250" spc="45" dirty="0">
                <a:latin typeface="Times New Roman"/>
                <a:cs typeface="Times New Roman"/>
              </a:rPr>
              <a:t>2</a:t>
            </a:r>
            <a:r>
              <a:rPr sz="1250" spc="10" dirty="0">
                <a:latin typeface="Symbol"/>
                <a:cs typeface="Symbol"/>
              </a:rPr>
              <a:t></a:t>
            </a:r>
            <a:endParaRPr sz="1250">
              <a:latin typeface="Symbol"/>
              <a:cs typeface="Symbol"/>
            </a:endParaRPr>
          </a:p>
        </p:txBody>
      </p:sp>
      <p:sp>
        <p:nvSpPr>
          <p:cNvPr id="12" name="object 12"/>
          <p:cNvSpPr txBox="1"/>
          <p:nvPr/>
        </p:nvSpPr>
        <p:spPr>
          <a:xfrm>
            <a:off x="1785620" y="1840166"/>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13" name="object 13"/>
          <p:cNvSpPr txBox="1"/>
          <p:nvPr/>
        </p:nvSpPr>
        <p:spPr>
          <a:xfrm>
            <a:off x="4375150" y="1550352"/>
            <a:ext cx="259715"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m</a:t>
            </a:r>
            <a:r>
              <a:rPr sz="1250" spc="-15" dirty="0">
                <a:latin typeface="Times New Roman"/>
                <a:cs typeface="Times New Roman"/>
              </a:rPr>
              <a:t>,</a:t>
            </a:r>
            <a:r>
              <a:rPr sz="1250" i="1" spc="10" dirty="0">
                <a:latin typeface="Times New Roman"/>
                <a:cs typeface="Times New Roman"/>
              </a:rPr>
              <a:t>n</a:t>
            </a:r>
            <a:endParaRPr sz="1250">
              <a:latin typeface="Times New Roman"/>
              <a:cs typeface="Times New Roman"/>
            </a:endParaRPr>
          </a:p>
        </p:txBody>
      </p:sp>
      <p:sp>
        <p:nvSpPr>
          <p:cNvPr id="14" name="object 14"/>
          <p:cNvSpPr txBox="1"/>
          <p:nvPr/>
        </p:nvSpPr>
        <p:spPr>
          <a:xfrm>
            <a:off x="6479159" y="1625917"/>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7</a:t>
            </a:r>
            <a:r>
              <a:rPr sz="2000" spc="5" dirty="0">
                <a:latin typeface="Times New Roman"/>
                <a:cs typeface="Times New Roman"/>
              </a:rPr>
              <a:t>)</a:t>
            </a:r>
            <a:endParaRPr sz="2000">
              <a:latin typeface="Times New Roman"/>
              <a:cs typeface="Times New Roman"/>
            </a:endParaRPr>
          </a:p>
        </p:txBody>
      </p:sp>
      <p:sp>
        <p:nvSpPr>
          <p:cNvPr id="15" name="object 15"/>
          <p:cNvSpPr txBox="1"/>
          <p:nvPr/>
        </p:nvSpPr>
        <p:spPr>
          <a:xfrm>
            <a:off x="4012184" y="2983928"/>
            <a:ext cx="167005"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16" name="object 16"/>
          <p:cNvSpPr txBox="1"/>
          <p:nvPr/>
        </p:nvSpPr>
        <p:spPr>
          <a:xfrm>
            <a:off x="3983609" y="2926778"/>
            <a:ext cx="685165" cy="380365"/>
          </a:xfrm>
          <a:prstGeom prst="rect">
            <a:avLst/>
          </a:prstGeom>
        </p:spPr>
        <p:txBody>
          <a:bodyPr vert="horz" wrap="square" lIns="0" tIns="15875" rIns="0" bIns="0" rtlCol="0">
            <a:spAutoFit/>
          </a:bodyPr>
          <a:lstStyle/>
          <a:p>
            <a:pPr marL="38100">
              <a:lnSpc>
                <a:spcPct val="100000"/>
              </a:lnSpc>
              <a:spcBef>
                <a:spcPts val="125"/>
              </a:spcBef>
            </a:pPr>
            <a:r>
              <a:rPr sz="3375" baseline="32098" dirty="0">
                <a:latin typeface="Symbol"/>
                <a:cs typeface="Symbol"/>
              </a:rPr>
              <a:t></a:t>
            </a:r>
            <a:r>
              <a:rPr sz="3375" spc="457" baseline="32098" dirty="0">
                <a:latin typeface="Times New Roman"/>
                <a:cs typeface="Times New Roman"/>
              </a:rPr>
              <a:t> </a:t>
            </a:r>
            <a:r>
              <a:rPr sz="2250" spc="-75" dirty="0">
                <a:latin typeface="Times New Roman"/>
                <a:cs typeface="Times New Roman"/>
              </a:rPr>
              <a:t>2</a:t>
            </a:r>
            <a:r>
              <a:rPr sz="2300" spc="-75" dirty="0">
                <a:latin typeface="Symbol"/>
                <a:cs typeface="Symbol"/>
              </a:rPr>
              <a:t></a:t>
            </a:r>
            <a:r>
              <a:rPr sz="2250" spc="-75" dirty="0">
                <a:latin typeface="Times New Roman"/>
                <a:cs typeface="Times New Roman"/>
              </a:rPr>
              <a:t>,</a:t>
            </a:r>
            <a:endParaRPr sz="2250">
              <a:latin typeface="Times New Roman"/>
              <a:cs typeface="Times New Roman"/>
            </a:endParaRPr>
          </a:p>
        </p:txBody>
      </p:sp>
      <p:sp>
        <p:nvSpPr>
          <p:cNvPr id="17" name="object 17"/>
          <p:cNvSpPr txBox="1"/>
          <p:nvPr/>
        </p:nvSpPr>
        <p:spPr>
          <a:xfrm>
            <a:off x="1757679" y="2679699"/>
            <a:ext cx="231140" cy="541020"/>
          </a:xfrm>
          <a:prstGeom prst="rect">
            <a:avLst/>
          </a:prstGeom>
        </p:spPr>
        <p:txBody>
          <a:bodyPr vert="horz" wrap="square" lIns="0" tIns="16510" rIns="0" bIns="0" rtlCol="0">
            <a:spAutoFit/>
          </a:bodyPr>
          <a:lstStyle/>
          <a:p>
            <a:pPr marL="38100">
              <a:lnSpc>
                <a:spcPct val="100000"/>
              </a:lnSpc>
              <a:spcBef>
                <a:spcPts val="130"/>
              </a:spcBef>
            </a:pPr>
            <a:r>
              <a:rPr sz="3350" spc="-345" dirty="0">
                <a:latin typeface="Symbol"/>
                <a:cs typeface="Symbol"/>
              </a:rPr>
              <a:t></a:t>
            </a:r>
            <a:r>
              <a:rPr sz="1875" spc="15" baseline="-20000" dirty="0">
                <a:latin typeface="Times New Roman"/>
                <a:cs typeface="Times New Roman"/>
              </a:rPr>
              <a:t>0</a:t>
            </a:r>
            <a:endParaRPr sz="1875" baseline="-20000">
              <a:latin typeface="Times New Roman"/>
              <a:cs typeface="Times New Roman"/>
            </a:endParaRPr>
          </a:p>
        </p:txBody>
      </p:sp>
      <p:sp>
        <p:nvSpPr>
          <p:cNvPr id="18" name="object 18"/>
          <p:cNvSpPr txBox="1"/>
          <p:nvPr/>
        </p:nvSpPr>
        <p:spPr>
          <a:xfrm>
            <a:off x="1873250" y="2496438"/>
            <a:ext cx="2942590" cy="586105"/>
          </a:xfrm>
          <a:prstGeom prst="rect">
            <a:avLst/>
          </a:prstGeom>
        </p:spPr>
        <p:txBody>
          <a:bodyPr vert="horz" wrap="square" lIns="0" tIns="16510" rIns="0" bIns="0" rtlCol="0">
            <a:spAutoFit/>
          </a:bodyPr>
          <a:lstStyle/>
          <a:p>
            <a:pPr marL="38100">
              <a:lnSpc>
                <a:spcPts val="2220"/>
              </a:lnSpc>
              <a:spcBef>
                <a:spcPts val="130"/>
              </a:spcBef>
              <a:tabLst>
                <a:tab pos="2148205" algn="l"/>
                <a:tab pos="2832100" algn="l"/>
              </a:tabLst>
            </a:pPr>
            <a:r>
              <a:rPr sz="1250" spc="-15" dirty="0">
                <a:latin typeface="Times New Roman"/>
                <a:cs typeface="Times New Roman"/>
              </a:rPr>
              <a:t>2</a:t>
            </a:r>
            <a:r>
              <a:rPr sz="1350" spc="-15" dirty="0">
                <a:latin typeface="Symbol"/>
                <a:cs typeface="Symbol"/>
              </a:rPr>
              <a:t></a:t>
            </a:r>
            <a:r>
              <a:rPr sz="1350" spc="-15" dirty="0">
                <a:latin typeface="Times New Roman"/>
                <a:cs typeface="Times New Roman"/>
              </a:rPr>
              <a:t>	</a:t>
            </a:r>
            <a:r>
              <a:rPr sz="3375" spc="-217" baseline="-4938" dirty="0">
                <a:latin typeface="Symbol"/>
                <a:cs typeface="Symbol"/>
              </a:rPr>
              <a:t></a:t>
            </a:r>
            <a:r>
              <a:rPr sz="2300" spc="-145" dirty="0">
                <a:latin typeface="Symbol"/>
                <a:cs typeface="Symbol"/>
              </a:rPr>
              <a:t></a:t>
            </a:r>
            <a:r>
              <a:rPr sz="2300" spc="-145" dirty="0">
                <a:latin typeface="Times New Roman"/>
                <a:cs typeface="Times New Roman"/>
              </a:rPr>
              <a:t>	</a:t>
            </a:r>
            <a:r>
              <a:rPr sz="2250" dirty="0">
                <a:latin typeface="Times New Roman"/>
                <a:cs typeface="Times New Roman"/>
              </a:rPr>
              <a:t>,</a:t>
            </a:r>
            <a:endParaRPr sz="2250">
              <a:latin typeface="Times New Roman"/>
              <a:cs typeface="Times New Roman"/>
            </a:endParaRPr>
          </a:p>
          <a:p>
            <a:pPr marL="256540">
              <a:lnSpc>
                <a:spcPts val="2160"/>
              </a:lnSpc>
              <a:tabLst>
                <a:tab pos="2564765" algn="l"/>
              </a:tabLst>
            </a:pPr>
            <a:r>
              <a:rPr sz="2250" spc="-25" dirty="0">
                <a:latin typeface="Times New Roman"/>
                <a:cs typeface="Times New Roman"/>
              </a:rPr>
              <a:t>cos</a:t>
            </a:r>
            <a:r>
              <a:rPr sz="2250" i="1" spc="-25" dirty="0">
                <a:latin typeface="Times New Roman"/>
                <a:cs typeface="Times New Roman"/>
              </a:rPr>
              <a:t>mx</a:t>
            </a:r>
            <a:r>
              <a:rPr sz="2250" spc="-25" dirty="0">
                <a:latin typeface="Times New Roman"/>
                <a:cs typeface="Times New Roman"/>
              </a:rPr>
              <a:t>cos</a:t>
            </a:r>
            <a:r>
              <a:rPr sz="2250" spc="-310" dirty="0">
                <a:latin typeface="Times New Roman"/>
                <a:cs typeface="Times New Roman"/>
              </a:rPr>
              <a:t> </a:t>
            </a:r>
            <a:r>
              <a:rPr sz="2250" i="1" spc="-65" dirty="0">
                <a:latin typeface="Times New Roman"/>
                <a:cs typeface="Times New Roman"/>
              </a:rPr>
              <a:t>nxdx</a:t>
            </a:r>
            <a:r>
              <a:rPr sz="2250" i="1" spc="-210" dirty="0">
                <a:latin typeface="Times New Roman"/>
                <a:cs typeface="Times New Roman"/>
              </a:rPr>
              <a:t> </a:t>
            </a:r>
            <a:r>
              <a:rPr sz="2250" dirty="0">
                <a:latin typeface="Symbol"/>
                <a:cs typeface="Symbol"/>
              </a:rPr>
              <a:t></a:t>
            </a:r>
            <a:r>
              <a:rPr sz="2250" dirty="0">
                <a:latin typeface="Times New Roman"/>
                <a:cs typeface="Times New Roman"/>
              </a:rPr>
              <a:t>	</a:t>
            </a:r>
            <a:r>
              <a:rPr sz="1875" i="1" spc="-7" baseline="46666" dirty="0">
                <a:latin typeface="Times New Roman"/>
                <a:cs typeface="Times New Roman"/>
              </a:rPr>
              <a:t>m</a:t>
            </a:r>
            <a:r>
              <a:rPr sz="1875" spc="-7" baseline="46666" dirty="0">
                <a:latin typeface="Times New Roman"/>
                <a:cs typeface="Times New Roman"/>
              </a:rPr>
              <a:t>,</a:t>
            </a:r>
            <a:r>
              <a:rPr sz="1875" i="1" spc="-7" baseline="46666" dirty="0">
                <a:latin typeface="Times New Roman"/>
                <a:cs typeface="Times New Roman"/>
              </a:rPr>
              <a:t>n</a:t>
            </a:r>
            <a:endParaRPr sz="1875" baseline="46666">
              <a:latin typeface="Times New Roman"/>
              <a:cs typeface="Times New Roman"/>
            </a:endParaRPr>
          </a:p>
        </p:txBody>
      </p:sp>
      <p:sp>
        <p:nvSpPr>
          <p:cNvPr id="19" name="object 19"/>
          <p:cNvSpPr txBox="1"/>
          <p:nvPr/>
        </p:nvSpPr>
        <p:spPr>
          <a:xfrm>
            <a:off x="5007609" y="2419063"/>
            <a:ext cx="1003300" cy="884555"/>
          </a:xfrm>
          <a:prstGeom prst="rect">
            <a:avLst/>
          </a:prstGeom>
        </p:spPr>
        <p:txBody>
          <a:bodyPr vert="horz" wrap="square" lIns="0" tIns="99060" rIns="0" bIns="0" rtlCol="0">
            <a:spAutoFit/>
          </a:bodyPr>
          <a:lstStyle/>
          <a:p>
            <a:pPr marL="66040" algn="ctr">
              <a:lnSpc>
                <a:spcPct val="100000"/>
              </a:lnSpc>
              <a:spcBef>
                <a:spcPts val="780"/>
              </a:spcBef>
            </a:pPr>
            <a:r>
              <a:rPr sz="2250" i="1" dirty="0">
                <a:latin typeface="Times New Roman"/>
                <a:cs typeface="Times New Roman"/>
              </a:rPr>
              <a:t>m</a:t>
            </a:r>
            <a:r>
              <a:rPr sz="2250" i="1" spc="-330" dirty="0">
                <a:latin typeface="Times New Roman"/>
                <a:cs typeface="Times New Roman"/>
              </a:rPr>
              <a:t> </a:t>
            </a:r>
            <a:r>
              <a:rPr sz="2250" dirty="0">
                <a:latin typeface="Symbol"/>
                <a:cs typeface="Symbol"/>
              </a:rPr>
              <a:t></a:t>
            </a:r>
            <a:r>
              <a:rPr sz="2250" spc="-175" dirty="0">
                <a:latin typeface="Times New Roman"/>
                <a:cs typeface="Times New Roman"/>
              </a:rPr>
              <a:t> </a:t>
            </a:r>
            <a:r>
              <a:rPr sz="2250" spc="-75" dirty="0">
                <a:latin typeface="Times New Roman"/>
                <a:cs typeface="Times New Roman"/>
              </a:rPr>
              <a:t>0,</a:t>
            </a:r>
            <a:endParaRPr sz="2250">
              <a:latin typeface="Times New Roman"/>
              <a:cs typeface="Times New Roman"/>
            </a:endParaRPr>
          </a:p>
          <a:p>
            <a:pPr algn="ctr">
              <a:lnSpc>
                <a:spcPct val="100000"/>
              </a:lnSpc>
              <a:spcBef>
                <a:spcPts val="680"/>
              </a:spcBef>
            </a:pPr>
            <a:r>
              <a:rPr sz="2250" i="1" dirty="0">
                <a:latin typeface="Times New Roman"/>
                <a:cs typeface="Times New Roman"/>
              </a:rPr>
              <a:t>m</a:t>
            </a:r>
            <a:r>
              <a:rPr sz="2250" i="1" spc="-345" dirty="0">
                <a:latin typeface="Times New Roman"/>
                <a:cs typeface="Times New Roman"/>
              </a:rPr>
              <a:t> </a:t>
            </a:r>
            <a:r>
              <a:rPr sz="2250" spc="95" dirty="0">
                <a:latin typeface="Symbol"/>
                <a:cs typeface="Symbol"/>
              </a:rPr>
              <a:t></a:t>
            </a:r>
            <a:r>
              <a:rPr sz="2250" i="1" spc="95" dirty="0">
                <a:latin typeface="Times New Roman"/>
                <a:cs typeface="Times New Roman"/>
              </a:rPr>
              <a:t>n</a:t>
            </a:r>
            <a:r>
              <a:rPr sz="2250" i="1" spc="-235" dirty="0">
                <a:latin typeface="Times New Roman"/>
                <a:cs typeface="Times New Roman"/>
              </a:rPr>
              <a:t> </a:t>
            </a:r>
            <a:r>
              <a:rPr sz="2250" spc="-15" dirty="0">
                <a:latin typeface="Symbol"/>
                <a:cs typeface="Symbol"/>
              </a:rPr>
              <a:t></a:t>
            </a:r>
            <a:r>
              <a:rPr sz="2250" spc="-15" dirty="0">
                <a:latin typeface="Times New Roman"/>
                <a:cs typeface="Times New Roman"/>
              </a:rPr>
              <a:t>0,</a:t>
            </a:r>
            <a:endParaRPr sz="2250">
              <a:latin typeface="Times New Roman"/>
              <a:cs typeface="Times New Roman"/>
            </a:endParaRPr>
          </a:p>
        </p:txBody>
      </p:sp>
      <p:sp>
        <p:nvSpPr>
          <p:cNvPr id="20" name="object 20"/>
          <p:cNvSpPr txBox="1"/>
          <p:nvPr/>
        </p:nvSpPr>
        <p:spPr>
          <a:xfrm>
            <a:off x="6785609" y="2618041"/>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8</a:t>
            </a:r>
            <a:r>
              <a:rPr sz="2000" spc="5" dirty="0">
                <a:latin typeface="Times New Roman"/>
                <a:cs typeface="Times New Roman"/>
              </a:rPr>
              <a:t>)</a:t>
            </a:r>
            <a:endParaRPr sz="2000">
              <a:latin typeface="Times New Roman"/>
              <a:cs typeface="Times New Roman"/>
            </a:endParaRPr>
          </a:p>
        </p:txBody>
      </p:sp>
      <p:sp>
        <p:nvSpPr>
          <p:cNvPr id="21" name="object 21"/>
          <p:cNvSpPr txBox="1"/>
          <p:nvPr/>
        </p:nvSpPr>
        <p:spPr>
          <a:xfrm>
            <a:off x="2113660" y="3763962"/>
            <a:ext cx="2304415" cy="368935"/>
          </a:xfrm>
          <a:prstGeom prst="rect">
            <a:avLst/>
          </a:prstGeom>
        </p:spPr>
        <p:txBody>
          <a:bodyPr vert="horz" wrap="square" lIns="0" tIns="12700" rIns="0" bIns="0" rtlCol="0">
            <a:spAutoFit/>
          </a:bodyPr>
          <a:lstStyle/>
          <a:p>
            <a:pPr marL="12700">
              <a:lnSpc>
                <a:spcPct val="100000"/>
              </a:lnSpc>
              <a:spcBef>
                <a:spcPts val="100"/>
              </a:spcBef>
            </a:pPr>
            <a:r>
              <a:rPr sz="2250" spc="-5" dirty="0">
                <a:latin typeface="Times New Roman"/>
                <a:cs typeface="Times New Roman"/>
              </a:rPr>
              <a:t>sin </a:t>
            </a:r>
            <a:r>
              <a:rPr sz="2250" i="1" spc="85" dirty="0">
                <a:latin typeface="Times New Roman"/>
                <a:cs typeface="Times New Roman"/>
              </a:rPr>
              <a:t>mx </a:t>
            </a:r>
            <a:r>
              <a:rPr sz="2250" spc="35" dirty="0">
                <a:latin typeface="Times New Roman"/>
                <a:cs typeface="Times New Roman"/>
              </a:rPr>
              <a:t>cos </a:t>
            </a:r>
            <a:r>
              <a:rPr sz="2250" i="1" spc="100" dirty="0">
                <a:latin typeface="Times New Roman"/>
                <a:cs typeface="Times New Roman"/>
              </a:rPr>
              <a:t>nxdx</a:t>
            </a:r>
            <a:r>
              <a:rPr sz="2250" i="1" spc="-170" dirty="0">
                <a:latin typeface="Times New Roman"/>
                <a:cs typeface="Times New Roman"/>
              </a:rPr>
              <a:t> </a:t>
            </a:r>
            <a:r>
              <a:rPr sz="2250" spc="55" dirty="0">
                <a:latin typeface="Symbol"/>
                <a:cs typeface="Symbol"/>
              </a:rPr>
              <a:t></a:t>
            </a:r>
            <a:r>
              <a:rPr sz="2250" spc="55" dirty="0">
                <a:latin typeface="Times New Roman"/>
                <a:cs typeface="Times New Roman"/>
              </a:rPr>
              <a:t>0</a:t>
            </a:r>
            <a:endParaRPr sz="2250">
              <a:latin typeface="Times New Roman"/>
              <a:cs typeface="Times New Roman"/>
            </a:endParaRPr>
          </a:p>
        </p:txBody>
      </p:sp>
      <p:sp>
        <p:nvSpPr>
          <p:cNvPr id="22" name="object 22"/>
          <p:cNvSpPr txBox="1"/>
          <p:nvPr/>
        </p:nvSpPr>
        <p:spPr>
          <a:xfrm>
            <a:off x="1693545" y="3729990"/>
            <a:ext cx="243204" cy="541020"/>
          </a:xfrm>
          <a:prstGeom prst="rect">
            <a:avLst/>
          </a:prstGeom>
        </p:spPr>
        <p:txBody>
          <a:bodyPr vert="horz" wrap="square" lIns="0" tIns="16510" rIns="0" bIns="0" rtlCol="0">
            <a:spAutoFit/>
          </a:bodyPr>
          <a:lstStyle/>
          <a:p>
            <a:pPr marL="38100">
              <a:lnSpc>
                <a:spcPct val="100000"/>
              </a:lnSpc>
              <a:spcBef>
                <a:spcPts val="130"/>
              </a:spcBef>
            </a:pPr>
            <a:r>
              <a:rPr sz="3350" spc="-250" dirty="0">
                <a:latin typeface="Symbol"/>
                <a:cs typeface="Symbol"/>
              </a:rPr>
              <a:t></a:t>
            </a:r>
            <a:r>
              <a:rPr sz="1875" spc="15" baseline="-13333" dirty="0">
                <a:latin typeface="Times New Roman"/>
                <a:cs typeface="Times New Roman"/>
              </a:rPr>
              <a:t>0</a:t>
            </a:r>
            <a:endParaRPr sz="1875" baseline="-13333">
              <a:latin typeface="Times New Roman"/>
              <a:cs typeface="Times New Roman"/>
            </a:endParaRPr>
          </a:p>
        </p:txBody>
      </p:sp>
      <p:sp>
        <p:nvSpPr>
          <p:cNvPr id="23" name="object 23"/>
          <p:cNvSpPr txBox="1"/>
          <p:nvPr/>
        </p:nvSpPr>
        <p:spPr>
          <a:xfrm>
            <a:off x="1855470" y="3670236"/>
            <a:ext cx="215265" cy="231775"/>
          </a:xfrm>
          <a:prstGeom prst="rect">
            <a:avLst/>
          </a:prstGeom>
        </p:spPr>
        <p:txBody>
          <a:bodyPr vert="horz" wrap="square" lIns="0" tIns="12700" rIns="0" bIns="0" rtlCol="0">
            <a:spAutoFit/>
          </a:bodyPr>
          <a:lstStyle/>
          <a:p>
            <a:pPr marL="12700">
              <a:lnSpc>
                <a:spcPct val="100000"/>
              </a:lnSpc>
              <a:spcBef>
                <a:spcPts val="100"/>
              </a:spcBef>
            </a:pPr>
            <a:r>
              <a:rPr sz="1250" spc="120" dirty="0">
                <a:latin typeface="Times New Roman"/>
                <a:cs typeface="Times New Roman"/>
              </a:rPr>
              <a:t>2</a:t>
            </a:r>
            <a:r>
              <a:rPr sz="1350" dirty="0">
                <a:latin typeface="Symbol"/>
                <a:cs typeface="Symbol"/>
              </a:rPr>
              <a:t></a:t>
            </a:r>
            <a:endParaRPr sz="1350">
              <a:latin typeface="Symbol"/>
              <a:cs typeface="Symbol"/>
            </a:endParaRPr>
          </a:p>
        </p:txBody>
      </p:sp>
      <p:sp>
        <p:nvSpPr>
          <p:cNvPr id="24" name="object 24"/>
          <p:cNvSpPr txBox="1"/>
          <p:nvPr/>
        </p:nvSpPr>
        <p:spPr>
          <a:xfrm>
            <a:off x="5001895" y="3840162"/>
            <a:ext cx="233616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for</a:t>
            </a:r>
            <a:r>
              <a:rPr sz="2000" spc="-140" dirty="0">
                <a:latin typeface="Times New Roman"/>
                <a:cs typeface="Times New Roman"/>
              </a:rPr>
              <a:t> </a:t>
            </a:r>
            <a:r>
              <a:rPr sz="2000" spc="20" dirty="0">
                <a:latin typeface="Times New Roman"/>
                <a:cs typeface="Times New Roman"/>
              </a:rPr>
              <a:t>all</a:t>
            </a:r>
            <a:r>
              <a:rPr sz="2000" spc="-105" dirty="0">
                <a:latin typeface="Times New Roman"/>
                <a:cs typeface="Times New Roman"/>
              </a:rPr>
              <a:t> </a:t>
            </a:r>
            <a:r>
              <a:rPr sz="2000" spc="30" dirty="0">
                <a:latin typeface="Times New Roman"/>
                <a:cs typeface="Times New Roman"/>
              </a:rPr>
              <a:t>integer</a:t>
            </a:r>
            <a:r>
              <a:rPr sz="2000" spc="-210" dirty="0">
                <a:latin typeface="Times New Roman"/>
                <a:cs typeface="Times New Roman"/>
              </a:rPr>
              <a:t> </a:t>
            </a:r>
            <a:r>
              <a:rPr sz="2000" spc="20" dirty="0">
                <a:latin typeface="Times New Roman"/>
                <a:cs typeface="Times New Roman"/>
              </a:rPr>
              <a:t>m</a:t>
            </a:r>
            <a:r>
              <a:rPr sz="2000" spc="-140" dirty="0">
                <a:latin typeface="Times New Roman"/>
                <a:cs typeface="Times New Roman"/>
              </a:rPr>
              <a:t> </a:t>
            </a:r>
            <a:r>
              <a:rPr sz="2000" spc="20" dirty="0">
                <a:latin typeface="Times New Roman"/>
                <a:cs typeface="Times New Roman"/>
              </a:rPr>
              <a:t>and</a:t>
            </a:r>
            <a:r>
              <a:rPr sz="2000" spc="-175" dirty="0">
                <a:latin typeface="Times New Roman"/>
                <a:cs typeface="Times New Roman"/>
              </a:rPr>
              <a:t> </a:t>
            </a:r>
            <a:r>
              <a:rPr sz="2000" spc="45" dirty="0">
                <a:latin typeface="Times New Roman"/>
                <a:cs typeface="Times New Roman"/>
              </a:rPr>
              <a:t>n.</a:t>
            </a:r>
            <a:endParaRPr sz="2000">
              <a:latin typeface="Times New Roman"/>
              <a:cs typeface="Times New Roman"/>
            </a:endParaRPr>
          </a:p>
        </p:txBody>
      </p:sp>
      <p:sp>
        <p:nvSpPr>
          <p:cNvPr id="25" name="object 25"/>
          <p:cNvSpPr txBox="1"/>
          <p:nvPr/>
        </p:nvSpPr>
        <p:spPr>
          <a:xfrm>
            <a:off x="7699756" y="3840162"/>
            <a:ext cx="5359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9)</a:t>
            </a:r>
            <a:endParaRPr sz="200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52064" y="4067810"/>
            <a:ext cx="122555" cy="506730"/>
          </a:xfrm>
          <a:prstGeom prst="rect">
            <a:avLst/>
          </a:prstGeom>
        </p:spPr>
        <p:txBody>
          <a:bodyPr vert="horz" wrap="square" lIns="0" tIns="13335" rIns="0" bIns="0" rtlCol="0">
            <a:spAutoFit/>
          </a:bodyPr>
          <a:lstStyle/>
          <a:p>
            <a:pPr marL="12700">
              <a:lnSpc>
                <a:spcPct val="100000"/>
              </a:lnSpc>
              <a:spcBef>
                <a:spcPts val="105"/>
              </a:spcBef>
            </a:pPr>
            <a:r>
              <a:rPr sz="3150" spc="-275" dirty="0">
                <a:latin typeface="Symbol"/>
                <a:cs typeface="Symbol"/>
              </a:rPr>
              <a:t></a:t>
            </a:r>
            <a:endParaRPr sz="3150">
              <a:latin typeface="Symbol"/>
              <a:cs typeface="Symbol"/>
            </a:endParaRPr>
          </a:p>
        </p:txBody>
      </p:sp>
      <p:sp>
        <p:nvSpPr>
          <p:cNvPr id="3" name="object 3"/>
          <p:cNvSpPr txBox="1"/>
          <p:nvPr/>
        </p:nvSpPr>
        <p:spPr>
          <a:xfrm>
            <a:off x="2301875" y="4309745"/>
            <a:ext cx="177800" cy="358140"/>
          </a:xfrm>
          <a:prstGeom prst="rect">
            <a:avLst/>
          </a:prstGeom>
        </p:spPr>
        <p:txBody>
          <a:bodyPr vert="horz" wrap="square" lIns="0" tIns="16510" rIns="0" bIns="0" rtlCol="0">
            <a:spAutoFit/>
          </a:bodyPr>
          <a:lstStyle/>
          <a:p>
            <a:pPr marL="12700">
              <a:lnSpc>
                <a:spcPct val="100000"/>
              </a:lnSpc>
              <a:spcBef>
                <a:spcPts val="130"/>
              </a:spcBef>
            </a:pPr>
            <a:r>
              <a:rPr sz="2150" spc="15" dirty="0">
                <a:latin typeface="Symbol"/>
                <a:cs typeface="Symbol"/>
              </a:rPr>
              <a:t></a:t>
            </a:r>
            <a:endParaRPr sz="2150">
              <a:latin typeface="Symbol"/>
              <a:cs typeface="Symbol"/>
            </a:endParaRPr>
          </a:p>
        </p:txBody>
      </p:sp>
      <p:sp>
        <p:nvSpPr>
          <p:cNvPr id="4" name="object 4"/>
          <p:cNvSpPr txBox="1"/>
          <p:nvPr/>
        </p:nvSpPr>
        <p:spPr>
          <a:xfrm>
            <a:off x="2627376" y="4360227"/>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5" name="object 5"/>
          <p:cNvSpPr txBox="1"/>
          <p:nvPr/>
        </p:nvSpPr>
        <p:spPr>
          <a:xfrm>
            <a:off x="1757045" y="4104703"/>
            <a:ext cx="2508250" cy="346075"/>
          </a:xfrm>
          <a:prstGeom prst="rect">
            <a:avLst/>
          </a:prstGeom>
        </p:spPr>
        <p:txBody>
          <a:bodyPr vert="horz" wrap="square" lIns="0" tIns="12700" rIns="0" bIns="0" rtlCol="0">
            <a:spAutoFit/>
          </a:bodyPr>
          <a:lstStyle/>
          <a:p>
            <a:pPr marL="38100">
              <a:lnSpc>
                <a:spcPct val="100000"/>
              </a:lnSpc>
              <a:spcBef>
                <a:spcPts val="100"/>
              </a:spcBef>
              <a:tabLst>
                <a:tab pos="342900" algn="l"/>
                <a:tab pos="924560" algn="l"/>
              </a:tabLst>
            </a:pPr>
            <a:r>
              <a:rPr sz="2100" i="1" dirty="0">
                <a:latin typeface="Times New Roman"/>
                <a:cs typeface="Times New Roman"/>
              </a:rPr>
              <a:t>a	</a:t>
            </a:r>
            <a:r>
              <a:rPr sz="2100" dirty="0">
                <a:latin typeface="Symbol"/>
                <a:cs typeface="Symbol"/>
              </a:rPr>
              <a:t></a:t>
            </a:r>
            <a:r>
              <a:rPr sz="3150" spc="292" baseline="27777" dirty="0">
                <a:latin typeface="Times New Roman"/>
                <a:cs typeface="Times New Roman"/>
              </a:rPr>
              <a:t> </a:t>
            </a:r>
            <a:r>
              <a:rPr sz="3150" u="sng" baseline="27777" dirty="0">
                <a:uFill>
                  <a:solidFill>
                    <a:srgbClr val="000000"/>
                  </a:solidFill>
                </a:uFill>
                <a:latin typeface="Times New Roman"/>
                <a:cs typeface="Times New Roman"/>
              </a:rPr>
              <a:t>1</a:t>
            </a:r>
            <a:r>
              <a:rPr sz="3150" baseline="27777" dirty="0">
                <a:latin typeface="Times New Roman"/>
                <a:cs typeface="Times New Roman"/>
              </a:rPr>
              <a:t>	</a:t>
            </a:r>
            <a:r>
              <a:rPr sz="1875" spc="44" baseline="60000" dirty="0">
                <a:latin typeface="Times New Roman"/>
                <a:cs typeface="Times New Roman"/>
              </a:rPr>
              <a:t>2</a:t>
            </a:r>
            <a:r>
              <a:rPr sz="1875" spc="44" baseline="60000" dirty="0">
                <a:latin typeface="Symbol"/>
                <a:cs typeface="Symbol"/>
              </a:rPr>
              <a:t></a:t>
            </a:r>
            <a:r>
              <a:rPr sz="1875" spc="-187" baseline="60000" dirty="0">
                <a:latin typeface="Times New Roman"/>
                <a:cs typeface="Times New Roman"/>
              </a:rPr>
              <a:t> </a:t>
            </a:r>
            <a:r>
              <a:rPr sz="2100" i="1" dirty="0">
                <a:latin typeface="Times New Roman"/>
                <a:cs typeface="Times New Roman"/>
              </a:rPr>
              <a:t>f</a:t>
            </a:r>
            <a:r>
              <a:rPr sz="2100" i="1" spc="-80" dirty="0">
                <a:latin typeface="Times New Roman"/>
                <a:cs typeface="Times New Roman"/>
              </a:rPr>
              <a:t> </a:t>
            </a:r>
            <a:r>
              <a:rPr sz="2100" spc="45" dirty="0">
                <a:latin typeface="Times New Roman"/>
                <a:cs typeface="Times New Roman"/>
              </a:rPr>
              <a:t>(</a:t>
            </a:r>
            <a:r>
              <a:rPr sz="2100" i="1" spc="45" dirty="0">
                <a:latin typeface="Times New Roman"/>
                <a:cs typeface="Times New Roman"/>
              </a:rPr>
              <a:t>t</a:t>
            </a:r>
            <a:r>
              <a:rPr sz="2100" spc="45" dirty="0">
                <a:latin typeface="Times New Roman"/>
                <a:cs typeface="Times New Roman"/>
              </a:rPr>
              <a:t>)</a:t>
            </a:r>
            <a:r>
              <a:rPr sz="2100" spc="30" dirty="0">
                <a:latin typeface="Times New Roman"/>
                <a:cs typeface="Times New Roman"/>
              </a:rPr>
              <a:t> </a:t>
            </a:r>
            <a:r>
              <a:rPr sz="2100" spc="-15" dirty="0">
                <a:latin typeface="Times New Roman"/>
                <a:cs typeface="Times New Roman"/>
              </a:rPr>
              <a:t>cos</a:t>
            </a:r>
            <a:r>
              <a:rPr sz="2100" spc="-305" dirty="0">
                <a:latin typeface="Times New Roman"/>
                <a:cs typeface="Times New Roman"/>
              </a:rPr>
              <a:t> </a:t>
            </a:r>
            <a:r>
              <a:rPr sz="2100" i="1" spc="5" dirty="0">
                <a:latin typeface="Times New Roman"/>
                <a:cs typeface="Times New Roman"/>
              </a:rPr>
              <a:t>ntdt</a:t>
            </a:r>
            <a:r>
              <a:rPr sz="2100" spc="5" dirty="0">
                <a:latin typeface="Times New Roman"/>
                <a:cs typeface="Times New Roman"/>
              </a:rPr>
              <a:t>,</a:t>
            </a:r>
            <a:endParaRPr sz="2100">
              <a:latin typeface="Times New Roman"/>
              <a:cs typeface="Times New Roman"/>
            </a:endParaRPr>
          </a:p>
        </p:txBody>
      </p:sp>
      <p:sp>
        <p:nvSpPr>
          <p:cNvPr id="6" name="object 6"/>
          <p:cNvSpPr txBox="1"/>
          <p:nvPr/>
        </p:nvSpPr>
        <p:spPr>
          <a:xfrm>
            <a:off x="1917700" y="4279836"/>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7" name="object 7"/>
          <p:cNvSpPr txBox="1"/>
          <p:nvPr/>
        </p:nvSpPr>
        <p:spPr>
          <a:xfrm>
            <a:off x="4993004" y="4144073"/>
            <a:ext cx="655320"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30" dirty="0">
                <a:latin typeface="Times New Roman"/>
                <a:cs typeface="Times New Roman"/>
              </a:rPr>
              <a:t>1</a:t>
            </a: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2598166" y="4750689"/>
            <a:ext cx="117475" cy="483870"/>
          </a:xfrm>
          <a:prstGeom prst="rect">
            <a:avLst/>
          </a:prstGeom>
        </p:spPr>
        <p:txBody>
          <a:bodyPr vert="horz" wrap="square" lIns="0" tIns="13335" rIns="0" bIns="0" rtlCol="0">
            <a:spAutoFit/>
          </a:bodyPr>
          <a:lstStyle/>
          <a:p>
            <a:pPr marL="12700">
              <a:lnSpc>
                <a:spcPct val="100000"/>
              </a:lnSpc>
              <a:spcBef>
                <a:spcPts val="105"/>
              </a:spcBef>
            </a:pPr>
            <a:r>
              <a:rPr sz="3000" spc="-245" dirty="0">
                <a:latin typeface="Symbol"/>
                <a:cs typeface="Symbol"/>
              </a:rPr>
              <a:t></a:t>
            </a:r>
            <a:endParaRPr sz="3000">
              <a:latin typeface="Symbol"/>
              <a:cs typeface="Symbol"/>
            </a:endParaRPr>
          </a:p>
        </p:txBody>
      </p:sp>
      <p:sp>
        <p:nvSpPr>
          <p:cNvPr id="9" name="object 9"/>
          <p:cNvSpPr txBox="1"/>
          <p:nvPr/>
        </p:nvSpPr>
        <p:spPr>
          <a:xfrm>
            <a:off x="2350135" y="4979670"/>
            <a:ext cx="172720" cy="346710"/>
          </a:xfrm>
          <a:prstGeom prst="rect">
            <a:avLst/>
          </a:prstGeom>
        </p:spPr>
        <p:txBody>
          <a:bodyPr vert="horz" wrap="square" lIns="0" tIns="13335" rIns="0" bIns="0" rtlCol="0">
            <a:spAutoFit/>
          </a:bodyPr>
          <a:lstStyle/>
          <a:p>
            <a:pPr marL="12700">
              <a:lnSpc>
                <a:spcPct val="100000"/>
              </a:lnSpc>
              <a:spcBef>
                <a:spcPts val="105"/>
              </a:spcBef>
            </a:pPr>
            <a:r>
              <a:rPr sz="2100" dirty="0">
                <a:latin typeface="Symbol"/>
                <a:cs typeface="Symbol"/>
              </a:rPr>
              <a:t></a:t>
            </a:r>
            <a:endParaRPr sz="2100">
              <a:latin typeface="Symbol"/>
              <a:cs typeface="Symbol"/>
            </a:endParaRPr>
          </a:p>
        </p:txBody>
      </p:sp>
      <p:sp>
        <p:nvSpPr>
          <p:cNvPr id="10" name="object 10"/>
          <p:cNvSpPr txBox="1"/>
          <p:nvPr/>
        </p:nvSpPr>
        <p:spPr>
          <a:xfrm>
            <a:off x="2671826" y="5042598"/>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824354" y="4785042"/>
            <a:ext cx="2467610" cy="334645"/>
          </a:xfrm>
          <a:prstGeom prst="rect">
            <a:avLst/>
          </a:prstGeom>
        </p:spPr>
        <p:txBody>
          <a:bodyPr vert="horz" wrap="square" lIns="0" tIns="15875" rIns="0" bIns="0" rtlCol="0">
            <a:spAutoFit/>
          </a:bodyPr>
          <a:lstStyle/>
          <a:p>
            <a:pPr marL="38100">
              <a:lnSpc>
                <a:spcPct val="100000"/>
              </a:lnSpc>
              <a:spcBef>
                <a:spcPts val="125"/>
              </a:spcBef>
              <a:tabLst>
                <a:tab pos="333375" algn="l"/>
                <a:tab pos="905510" algn="l"/>
              </a:tabLst>
            </a:pPr>
            <a:r>
              <a:rPr sz="2000" i="1" spc="10" dirty="0">
                <a:latin typeface="Times New Roman"/>
                <a:cs typeface="Times New Roman"/>
              </a:rPr>
              <a:t>b	</a:t>
            </a:r>
            <a:r>
              <a:rPr sz="2000" spc="15" dirty="0">
                <a:latin typeface="Symbol"/>
                <a:cs typeface="Symbol"/>
              </a:rPr>
              <a:t></a:t>
            </a:r>
            <a:r>
              <a:rPr sz="3000" spc="277" baseline="29166" dirty="0">
                <a:latin typeface="Times New Roman"/>
                <a:cs typeface="Times New Roman"/>
              </a:rPr>
              <a:t> </a:t>
            </a:r>
            <a:r>
              <a:rPr sz="3000" u="sng" spc="15" baseline="29166" dirty="0">
                <a:uFill>
                  <a:solidFill>
                    <a:srgbClr val="000000"/>
                  </a:solidFill>
                </a:uFill>
                <a:latin typeface="Times New Roman"/>
                <a:cs typeface="Times New Roman"/>
              </a:rPr>
              <a:t>1</a:t>
            </a:r>
            <a:r>
              <a:rPr sz="3000" spc="15" baseline="29166" dirty="0">
                <a:latin typeface="Times New Roman"/>
                <a:cs typeface="Times New Roman"/>
              </a:rPr>
              <a:t>	</a:t>
            </a:r>
            <a:r>
              <a:rPr sz="1650" spc="37" baseline="65656" dirty="0">
                <a:latin typeface="Times New Roman"/>
                <a:cs typeface="Times New Roman"/>
              </a:rPr>
              <a:t>2</a:t>
            </a:r>
            <a:r>
              <a:rPr sz="1800" spc="37" baseline="60185" dirty="0">
                <a:latin typeface="Symbol"/>
                <a:cs typeface="Symbol"/>
              </a:rPr>
              <a:t></a:t>
            </a:r>
            <a:r>
              <a:rPr sz="1800" spc="37" baseline="60185" dirty="0">
                <a:latin typeface="Times New Roman"/>
                <a:cs typeface="Times New Roman"/>
              </a:rPr>
              <a:t> </a:t>
            </a:r>
            <a:r>
              <a:rPr sz="2000" i="1" spc="5" dirty="0">
                <a:latin typeface="Times New Roman"/>
                <a:cs typeface="Times New Roman"/>
              </a:rPr>
              <a:t>f </a:t>
            </a:r>
            <a:r>
              <a:rPr sz="2000" spc="65" dirty="0">
                <a:latin typeface="Times New Roman"/>
                <a:cs typeface="Times New Roman"/>
              </a:rPr>
              <a:t>(</a:t>
            </a:r>
            <a:r>
              <a:rPr sz="2000" i="1" spc="65" dirty="0">
                <a:latin typeface="Times New Roman"/>
                <a:cs typeface="Times New Roman"/>
              </a:rPr>
              <a:t>t</a:t>
            </a:r>
            <a:r>
              <a:rPr sz="2000" spc="65" dirty="0">
                <a:latin typeface="Times New Roman"/>
                <a:cs typeface="Times New Roman"/>
              </a:rPr>
              <a:t>) </a:t>
            </a:r>
            <a:r>
              <a:rPr sz="2000" spc="30" dirty="0">
                <a:latin typeface="Times New Roman"/>
                <a:cs typeface="Times New Roman"/>
              </a:rPr>
              <a:t>sin</a:t>
            </a:r>
            <a:r>
              <a:rPr sz="2000" spc="-360" dirty="0">
                <a:latin typeface="Times New Roman"/>
                <a:cs typeface="Times New Roman"/>
              </a:rPr>
              <a:t> </a:t>
            </a:r>
            <a:r>
              <a:rPr sz="2000" i="1" spc="80" dirty="0">
                <a:latin typeface="Times New Roman"/>
                <a:cs typeface="Times New Roman"/>
              </a:rPr>
              <a:t>ntdt</a:t>
            </a:r>
            <a:r>
              <a:rPr sz="2000" spc="80" dirty="0">
                <a:latin typeface="Times New Roman"/>
                <a:cs typeface="Times New Roman"/>
              </a:rPr>
              <a:t>,</a:t>
            </a:r>
            <a:endParaRPr sz="2000">
              <a:latin typeface="Times New Roman"/>
              <a:cs typeface="Times New Roman"/>
            </a:endParaRPr>
          </a:p>
        </p:txBody>
      </p:sp>
      <p:sp>
        <p:nvSpPr>
          <p:cNvPr id="12" name="object 12"/>
          <p:cNvSpPr txBox="1"/>
          <p:nvPr/>
        </p:nvSpPr>
        <p:spPr>
          <a:xfrm>
            <a:off x="1971039" y="4966334"/>
            <a:ext cx="97155"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13" name="object 13"/>
          <p:cNvSpPr txBox="1"/>
          <p:nvPr/>
        </p:nvSpPr>
        <p:spPr>
          <a:xfrm>
            <a:off x="4453001" y="4918773"/>
            <a:ext cx="978535" cy="300355"/>
          </a:xfrm>
          <a:prstGeom prst="rect">
            <a:avLst/>
          </a:prstGeom>
        </p:spPr>
        <p:txBody>
          <a:bodyPr vert="horz" wrap="square" lIns="0" tIns="12700" rIns="0" bIns="0" rtlCol="0">
            <a:spAutoFit/>
          </a:bodyPr>
          <a:lstStyle/>
          <a:p>
            <a:pPr marL="12700">
              <a:lnSpc>
                <a:spcPct val="100000"/>
              </a:lnSpc>
              <a:spcBef>
                <a:spcPts val="100"/>
              </a:spcBef>
            </a:pPr>
            <a:r>
              <a:rPr sz="1800" i="1" dirty="0">
                <a:latin typeface="Times New Roman"/>
                <a:cs typeface="Times New Roman"/>
              </a:rPr>
              <a:t>n </a:t>
            </a:r>
            <a:r>
              <a:rPr sz="1800" dirty="0">
                <a:latin typeface="Symbol"/>
                <a:cs typeface="Symbol"/>
              </a:rPr>
              <a:t></a:t>
            </a:r>
            <a:r>
              <a:rPr sz="1800" spc="-85" dirty="0">
                <a:latin typeface="Times New Roman"/>
                <a:cs typeface="Times New Roman"/>
              </a:rPr>
              <a:t> </a:t>
            </a:r>
            <a:r>
              <a:rPr sz="1800" spc="175" dirty="0">
                <a:latin typeface="Times New Roman"/>
                <a:cs typeface="Times New Roman"/>
              </a:rPr>
              <a:t>0,1,2</a:t>
            </a:r>
            <a:r>
              <a:rPr sz="1800" spc="-229" dirty="0">
                <a:latin typeface="Times New Roman"/>
                <a:cs typeface="Times New Roman"/>
              </a:rPr>
              <a:t> </a:t>
            </a:r>
            <a:endParaRPr sz="1800">
              <a:latin typeface="Times New Roman"/>
              <a:cs typeface="Times New Roman"/>
            </a:endParaRPr>
          </a:p>
        </p:txBody>
      </p:sp>
      <p:sp>
        <p:nvSpPr>
          <p:cNvPr id="14" name="object 14"/>
          <p:cNvSpPr txBox="1"/>
          <p:nvPr/>
        </p:nvSpPr>
        <p:spPr>
          <a:xfrm>
            <a:off x="5792851" y="4908486"/>
            <a:ext cx="659130" cy="334645"/>
          </a:xfrm>
          <a:prstGeom prst="rect">
            <a:avLst/>
          </a:prstGeom>
        </p:spPr>
        <p:txBody>
          <a:bodyPr vert="horz" wrap="square" lIns="0" tIns="15875" rIns="0" bIns="0" rtlCol="0">
            <a:spAutoFit/>
          </a:bodyPr>
          <a:lstStyle/>
          <a:p>
            <a:pPr marL="12700">
              <a:lnSpc>
                <a:spcPct val="100000"/>
              </a:lnSpc>
              <a:spcBef>
                <a:spcPts val="125"/>
              </a:spcBef>
            </a:pPr>
            <a:r>
              <a:rPr sz="1800" spc="30" dirty="0">
                <a:latin typeface="Arial"/>
                <a:cs typeface="Arial"/>
              </a:rPr>
              <a:t>(</a:t>
            </a:r>
            <a:r>
              <a:rPr sz="2000" spc="30" dirty="0">
                <a:latin typeface="Times New Roman"/>
                <a:cs typeface="Times New Roman"/>
              </a:rPr>
              <a:t>7.12)</a:t>
            </a:r>
            <a:endParaRPr sz="2000">
              <a:latin typeface="Times New Roman"/>
              <a:cs typeface="Times New Roman"/>
            </a:endParaRPr>
          </a:p>
        </p:txBody>
      </p:sp>
      <p:sp>
        <p:nvSpPr>
          <p:cNvPr id="15" name="object 15"/>
          <p:cNvSpPr txBox="1"/>
          <p:nvPr/>
        </p:nvSpPr>
        <p:spPr>
          <a:xfrm>
            <a:off x="464819" y="5517515"/>
            <a:ext cx="418147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Substituting</a:t>
            </a:r>
            <a:r>
              <a:rPr sz="2000" spc="-170" dirty="0">
                <a:latin typeface="Times New Roman"/>
                <a:cs typeface="Times New Roman"/>
              </a:rPr>
              <a:t> </a:t>
            </a:r>
            <a:r>
              <a:rPr sz="2000" spc="25" dirty="0">
                <a:latin typeface="Times New Roman"/>
                <a:cs typeface="Times New Roman"/>
              </a:rPr>
              <a:t>them</a:t>
            </a:r>
            <a:r>
              <a:rPr sz="2000" spc="-200" dirty="0">
                <a:latin typeface="Times New Roman"/>
                <a:cs typeface="Times New Roman"/>
              </a:rPr>
              <a:t> </a:t>
            </a:r>
            <a:r>
              <a:rPr sz="2000" spc="30" dirty="0">
                <a:latin typeface="Times New Roman"/>
                <a:cs typeface="Times New Roman"/>
              </a:rPr>
              <a:t>into</a:t>
            </a:r>
            <a:r>
              <a:rPr sz="2000" spc="-130" dirty="0">
                <a:latin typeface="Times New Roman"/>
                <a:cs typeface="Times New Roman"/>
              </a:rPr>
              <a:t> </a:t>
            </a:r>
            <a:r>
              <a:rPr sz="2000" spc="15" dirty="0">
                <a:latin typeface="Times New Roman"/>
                <a:cs typeface="Times New Roman"/>
              </a:rPr>
              <a:t>Eq.(7.1),</a:t>
            </a:r>
            <a:r>
              <a:rPr sz="2000" spc="-254" dirty="0">
                <a:latin typeface="Times New Roman"/>
                <a:cs typeface="Times New Roman"/>
              </a:rPr>
              <a:t> </a:t>
            </a:r>
            <a:r>
              <a:rPr sz="2000" spc="30" dirty="0">
                <a:latin typeface="Times New Roman"/>
                <a:cs typeface="Times New Roman"/>
              </a:rPr>
              <a:t>we</a:t>
            </a:r>
            <a:r>
              <a:rPr sz="2000" spc="-105" dirty="0">
                <a:latin typeface="Times New Roman"/>
                <a:cs typeface="Times New Roman"/>
              </a:rPr>
              <a:t> </a:t>
            </a:r>
            <a:r>
              <a:rPr sz="2000" spc="25" dirty="0">
                <a:latin typeface="Times New Roman"/>
                <a:cs typeface="Times New Roman"/>
              </a:rPr>
              <a:t>write</a:t>
            </a:r>
            <a:endParaRPr sz="2000">
              <a:latin typeface="Times New Roman"/>
              <a:cs typeface="Times New Roman"/>
            </a:endParaRPr>
          </a:p>
        </p:txBody>
      </p:sp>
      <p:sp>
        <p:nvSpPr>
          <p:cNvPr id="16" name="object 16"/>
          <p:cNvSpPr/>
          <p:nvPr/>
        </p:nvSpPr>
        <p:spPr>
          <a:xfrm>
            <a:off x="2235200" y="1113789"/>
            <a:ext cx="267970" cy="0"/>
          </a:xfrm>
          <a:custGeom>
            <a:avLst/>
            <a:gdLst/>
            <a:ahLst/>
            <a:cxnLst/>
            <a:rect l="l" t="t" r="r" b="b"/>
            <a:pathLst>
              <a:path w="267969">
                <a:moveTo>
                  <a:pt x="0" y="0"/>
                </a:moveTo>
                <a:lnTo>
                  <a:pt x="267969" y="0"/>
                </a:lnTo>
              </a:path>
            </a:pathLst>
          </a:custGeom>
          <a:ln w="10160">
            <a:solidFill>
              <a:srgbClr val="000000"/>
            </a:solidFill>
          </a:ln>
        </p:spPr>
        <p:txBody>
          <a:bodyPr wrap="square" lIns="0" tIns="0" rIns="0" bIns="0" rtlCol="0"/>
          <a:lstStyle/>
          <a:p>
            <a:endParaRPr/>
          </a:p>
        </p:txBody>
      </p:sp>
      <p:sp>
        <p:nvSpPr>
          <p:cNvPr id="17" name="object 17"/>
          <p:cNvSpPr txBox="1"/>
          <p:nvPr/>
        </p:nvSpPr>
        <p:spPr>
          <a:xfrm>
            <a:off x="2296795" y="1100772"/>
            <a:ext cx="149860"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Times New Roman"/>
                <a:cs typeface="Times New Roman"/>
              </a:rPr>
              <a:t>2</a:t>
            </a:r>
            <a:endParaRPr sz="1950">
              <a:latin typeface="Times New Roman"/>
              <a:cs typeface="Times New Roman"/>
            </a:endParaRPr>
          </a:p>
        </p:txBody>
      </p:sp>
      <p:sp>
        <p:nvSpPr>
          <p:cNvPr id="44" name="object 4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8" name="object 18"/>
          <p:cNvSpPr txBox="1"/>
          <p:nvPr/>
        </p:nvSpPr>
        <p:spPr>
          <a:xfrm>
            <a:off x="2764535" y="1255395"/>
            <a:ext cx="249554"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19" name="object 19"/>
          <p:cNvSpPr txBox="1"/>
          <p:nvPr/>
        </p:nvSpPr>
        <p:spPr>
          <a:xfrm>
            <a:off x="210502" y="406336"/>
            <a:ext cx="6864984" cy="490220"/>
          </a:xfrm>
          <a:prstGeom prst="rect">
            <a:avLst/>
          </a:prstGeom>
        </p:spPr>
        <p:txBody>
          <a:bodyPr vert="horz" wrap="square" lIns="0" tIns="15875" rIns="0" bIns="0" rtlCol="0">
            <a:spAutoFit/>
          </a:bodyPr>
          <a:lstStyle/>
          <a:p>
            <a:pPr marL="12700">
              <a:lnSpc>
                <a:spcPts val="2350"/>
              </a:lnSpc>
              <a:spcBef>
                <a:spcPts val="125"/>
              </a:spcBef>
            </a:pPr>
            <a:r>
              <a:rPr sz="2000" spc="15" dirty="0">
                <a:latin typeface="Times New Roman"/>
                <a:cs typeface="Times New Roman"/>
              </a:rPr>
              <a:t>By</a:t>
            </a:r>
            <a:r>
              <a:rPr sz="2000" spc="-90" dirty="0">
                <a:latin typeface="Times New Roman"/>
                <a:cs typeface="Times New Roman"/>
              </a:rPr>
              <a:t> </a:t>
            </a:r>
            <a:r>
              <a:rPr sz="2000" spc="30" dirty="0">
                <a:latin typeface="Times New Roman"/>
                <a:cs typeface="Times New Roman"/>
              </a:rPr>
              <a:t>use</a:t>
            </a:r>
            <a:r>
              <a:rPr sz="2000" spc="-12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5" dirty="0">
                <a:latin typeface="Times New Roman"/>
                <a:cs typeface="Times New Roman"/>
              </a:rPr>
              <a:t>these</a:t>
            </a:r>
            <a:r>
              <a:rPr sz="2000" spc="-195" dirty="0">
                <a:latin typeface="Times New Roman"/>
                <a:cs typeface="Times New Roman"/>
              </a:rPr>
              <a:t> </a:t>
            </a:r>
            <a:r>
              <a:rPr sz="2000" spc="-5" dirty="0">
                <a:latin typeface="Times New Roman"/>
                <a:cs typeface="Times New Roman"/>
              </a:rPr>
              <a:t>orthogonality,</a:t>
            </a:r>
            <a:r>
              <a:rPr sz="2000" spc="-150" dirty="0">
                <a:latin typeface="Times New Roman"/>
                <a:cs typeface="Times New Roman"/>
              </a:rPr>
              <a:t> </a:t>
            </a:r>
            <a:r>
              <a:rPr sz="2000" spc="30" dirty="0">
                <a:latin typeface="Times New Roman"/>
                <a:cs typeface="Times New Roman"/>
              </a:rPr>
              <a:t>we</a:t>
            </a:r>
            <a:r>
              <a:rPr sz="2000" spc="-200" dirty="0">
                <a:latin typeface="Times New Roman"/>
                <a:cs typeface="Times New Roman"/>
              </a:rPr>
              <a:t> </a:t>
            </a:r>
            <a:r>
              <a:rPr sz="2000" spc="10" dirty="0">
                <a:latin typeface="Times New Roman"/>
                <a:cs typeface="Times New Roman"/>
              </a:rPr>
              <a:t>are</a:t>
            </a:r>
            <a:r>
              <a:rPr sz="2000" spc="-40" dirty="0">
                <a:latin typeface="Times New Roman"/>
                <a:cs typeface="Times New Roman"/>
              </a:rPr>
              <a:t> </a:t>
            </a:r>
            <a:r>
              <a:rPr sz="2000" spc="25" dirty="0">
                <a:latin typeface="Times New Roman"/>
                <a:cs typeface="Times New Roman"/>
              </a:rPr>
              <a:t>able</a:t>
            </a:r>
            <a:r>
              <a:rPr sz="2000" spc="-120" dirty="0">
                <a:latin typeface="Times New Roman"/>
                <a:cs typeface="Times New Roman"/>
              </a:rPr>
              <a:t> </a:t>
            </a:r>
            <a:r>
              <a:rPr sz="2000" spc="25" dirty="0">
                <a:latin typeface="Times New Roman"/>
                <a:cs typeface="Times New Roman"/>
              </a:rPr>
              <a:t>to</a:t>
            </a:r>
            <a:r>
              <a:rPr sz="2000" spc="-95" dirty="0">
                <a:latin typeface="Times New Roman"/>
                <a:cs typeface="Times New Roman"/>
              </a:rPr>
              <a:t> </a:t>
            </a:r>
            <a:r>
              <a:rPr sz="2000" spc="30" dirty="0">
                <a:latin typeface="Times New Roman"/>
                <a:cs typeface="Times New Roman"/>
              </a:rPr>
              <a:t>obtain</a:t>
            </a:r>
            <a:r>
              <a:rPr sz="2000" spc="-165" dirty="0">
                <a:latin typeface="Times New Roman"/>
                <a:cs typeface="Times New Roman"/>
              </a:rPr>
              <a:t> </a:t>
            </a:r>
            <a:r>
              <a:rPr sz="2000" spc="30" dirty="0">
                <a:latin typeface="Times New Roman"/>
                <a:cs typeface="Times New Roman"/>
              </a:rPr>
              <a:t>the</a:t>
            </a:r>
            <a:r>
              <a:rPr sz="2000" spc="-20" dirty="0">
                <a:latin typeface="Times New Roman"/>
                <a:cs typeface="Times New Roman"/>
              </a:rPr>
              <a:t> </a:t>
            </a:r>
            <a:r>
              <a:rPr sz="2000" spc="10" dirty="0">
                <a:latin typeface="Times New Roman"/>
                <a:cs typeface="Times New Roman"/>
              </a:rPr>
              <a:t>coefficients</a:t>
            </a:r>
            <a:endParaRPr sz="2000">
              <a:latin typeface="Times New Roman"/>
              <a:cs typeface="Times New Roman"/>
            </a:endParaRPr>
          </a:p>
          <a:p>
            <a:pPr marR="1500505" algn="ctr">
              <a:lnSpc>
                <a:spcPts val="1270"/>
              </a:lnSpc>
            </a:pPr>
            <a:r>
              <a:rPr sz="1100" spc="15" dirty="0">
                <a:latin typeface="Symbol"/>
                <a:cs typeface="Symbol"/>
              </a:rPr>
              <a:t></a:t>
            </a:r>
            <a:endParaRPr sz="1100">
              <a:latin typeface="Symbol"/>
              <a:cs typeface="Symbol"/>
            </a:endParaRPr>
          </a:p>
        </p:txBody>
      </p:sp>
      <p:sp>
        <p:nvSpPr>
          <p:cNvPr id="20" name="object 20"/>
          <p:cNvSpPr txBox="1"/>
          <p:nvPr/>
        </p:nvSpPr>
        <p:spPr>
          <a:xfrm>
            <a:off x="3282696" y="1061148"/>
            <a:ext cx="1184275" cy="197485"/>
          </a:xfrm>
          <a:prstGeom prst="rect">
            <a:avLst/>
          </a:prstGeom>
        </p:spPr>
        <p:txBody>
          <a:bodyPr vert="horz" wrap="square" lIns="0" tIns="15875" rIns="0" bIns="0" rtlCol="0">
            <a:spAutoFit/>
          </a:bodyPr>
          <a:lstStyle/>
          <a:p>
            <a:pPr marL="12700">
              <a:lnSpc>
                <a:spcPct val="100000"/>
              </a:lnSpc>
              <a:spcBef>
                <a:spcPts val="125"/>
              </a:spcBef>
              <a:tabLst>
                <a:tab pos="1099185" algn="l"/>
              </a:tabLst>
            </a:pPr>
            <a:r>
              <a:rPr sz="1100" i="1" spc="10" dirty="0">
                <a:latin typeface="Times New Roman"/>
                <a:cs typeface="Times New Roman"/>
              </a:rPr>
              <a:t>n	n</a:t>
            </a:r>
            <a:endParaRPr sz="1100">
              <a:latin typeface="Times New Roman"/>
              <a:cs typeface="Times New Roman"/>
            </a:endParaRPr>
          </a:p>
        </p:txBody>
      </p:sp>
      <p:sp>
        <p:nvSpPr>
          <p:cNvPr id="21" name="object 21"/>
          <p:cNvSpPr txBox="1"/>
          <p:nvPr/>
        </p:nvSpPr>
        <p:spPr>
          <a:xfrm>
            <a:off x="1496313" y="784605"/>
            <a:ext cx="3777615" cy="472440"/>
          </a:xfrm>
          <a:prstGeom prst="rect">
            <a:avLst/>
          </a:prstGeom>
        </p:spPr>
        <p:txBody>
          <a:bodyPr vert="horz" wrap="square" lIns="0" tIns="16510" rIns="0" bIns="0" rtlCol="0">
            <a:spAutoFit/>
          </a:bodyPr>
          <a:lstStyle/>
          <a:p>
            <a:pPr marL="38100">
              <a:lnSpc>
                <a:spcPct val="100000"/>
              </a:lnSpc>
              <a:spcBef>
                <a:spcPts val="130"/>
              </a:spcBef>
              <a:tabLst>
                <a:tab pos="1064260" algn="l"/>
                <a:tab pos="1932305" algn="l"/>
                <a:tab pos="3019425" algn="l"/>
              </a:tabLst>
            </a:pPr>
            <a:r>
              <a:rPr sz="1950" i="1" dirty="0">
                <a:latin typeface="Times New Roman"/>
                <a:cs typeface="Times New Roman"/>
              </a:rPr>
              <a:t>f </a:t>
            </a:r>
            <a:r>
              <a:rPr sz="1950" spc="65" dirty="0">
                <a:latin typeface="Times New Roman"/>
                <a:cs typeface="Times New Roman"/>
              </a:rPr>
              <a:t>(</a:t>
            </a:r>
            <a:r>
              <a:rPr sz="1950" i="1" spc="65" dirty="0">
                <a:latin typeface="Times New Roman"/>
                <a:cs typeface="Times New Roman"/>
              </a:rPr>
              <a:t>x</a:t>
            </a:r>
            <a:r>
              <a:rPr sz="1950" spc="65" dirty="0">
                <a:latin typeface="Times New Roman"/>
                <a:cs typeface="Times New Roman"/>
              </a:rPr>
              <a:t>)</a:t>
            </a:r>
            <a:r>
              <a:rPr sz="1950" spc="-60" dirty="0">
                <a:latin typeface="Times New Roman"/>
                <a:cs typeface="Times New Roman"/>
              </a:rPr>
              <a:t> </a:t>
            </a:r>
            <a:r>
              <a:rPr sz="1950" dirty="0">
                <a:latin typeface="Symbol"/>
                <a:cs typeface="Symbol"/>
              </a:rPr>
              <a:t></a:t>
            </a:r>
            <a:r>
              <a:rPr sz="1950" spc="95" dirty="0">
                <a:latin typeface="Times New Roman"/>
                <a:cs typeface="Times New Roman"/>
              </a:rPr>
              <a:t> </a:t>
            </a:r>
            <a:r>
              <a:rPr sz="2925" i="1" spc="7" baseline="29914" dirty="0">
                <a:latin typeface="Times New Roman"/>
                <a:cs typeface="Times New Roman"/>
              </a:rPr>
              <a:t>a</a:t>
            </a:r>
            <a:r>
              <a:rPr sz="1650" spc="7" baseline="35353" dirty="0">
                <a:latin typeface="Times New Roman"/>
                <a:cs typeface="Times New Roman"/>
              </a:rPr>
              <a:t>0	</a:t>
            </a:r>
            <a:r>
              <a:rPr sz="2900" spc="100" dirty="0">
                <a:latin typeface="Symbol"/>
                <a:cs typeface="Symbol"/>
              </a:rPr>
              <a:t></a:t>
            </a:r>
            <a:r>
              <a:rPr sz="4350" spc="150" baseline="-5747" dirty="0">
                <a:latin typeface="Symbol"/>
                <a:cs typeface="Symbol"/>
              </a:rPr>
              <a:t></a:t>
            </a:r>
            <a:r>
              <a:rPr sz="1950" spc="100" dirty="0">
                <a:latin typeface="Times New Roman"/>
                <a:cs typeface="Times New Roman"/>
              </a:rPr>
              <a:t>(</a:t>
            </a:r>
            <a:r>
              <a:rPr sz="1950" i="1" spc="100" dirty="0">
                <a:latin typeface="Times New Roman"/>
                <a:cs typeface="Times New Roman"/>
              </a:rPr>
              <a:t>a	</a:t>
            </a:r>
            <a:r>
              <a:rPr sz="1950" spc="10" dirty="0">
                <a:latin typeface="Times New Roman"/>
                <a:cs typeface="Times New Roman"/>
              </a:rPr>
              <a:t>cos </a:t>
            </a:r>
            <a:r>
              <a:rPr sz="1950" i="1" dirty="0">
                <a:latin typeface="Times New Roman"/>
                <a:cs typeface="Times New Roman"/>
              </a:rPr>
              <a:t>nx</a:t>
            </a:r>
            <a:r>
              <a:rPr sz="1950" i="1" spc="-365" dirty="0">
                <a:latin typeface="Times New Roman"/>
                <a:cs typeface="Times New Roman"/>
              </a:rPr>
              <a:t> </a:t>
            </a:r>
            <a:r>
              <a:rPr sz="1950" dirty="0">
                <a:latin typeface="Symbol"/>
                <a:cs typeface="Symbol"/>
              </a:rPr>
              <a:t></a:t>
            </a:r>
            <a:r>
              <a:rPr sz="1950" spc="-130" dirty="0">
                <a:latin typeface="Times New Roman"/>
                <a:cs typeface="Times New Roman"/>
              </a:rPr>
              <a:t> </a:t>
            </a:r>
            <a:r>
              <a:rPr sz="1950" i="1" dirty="0">
                <a:latin typeface="Times New Roman"/>
                <a:cs typeface="Times New Roman"/>
              </a:rPr>
              <a:t>b	</a:t>
            </a:r>
            <a:r>
              <a:rPr sz="1950" spc="-10" dirty="0">
                <a:latin typeface="Times New Roman"/>
                <a:cs typeface="Times New Roman"/>
              </a:rPr>
              <a:t>sin</a:t>
            </a:r>
            <a:r>
              <a:rPr sz="1950" spc="-160" dirty="0">
                <a:latin typeface="Times New Roman"/>
                <a:cs typeface="Times New Roman"/>
              </a:rPr>
              <a:t> </a:t>
            </a:r>
            <a:r>
              <a:rPr sz="1950" i="1" spc="10" dirty="0">
                <a:latin typeface="Times New Roman"/>
                <a:cs typeface="Times New Roman"/>
              </a:rPr>
              <a:t>nx</a:t>
            </a:r>
            <a:r>
              <a:rPr sz="1950" spc="10" dirty="0">
                <a:latin typeface="Times New Roman"/>
                <a:cs typeface="Times New Roman"/>
              </a:rPr>
              <a:t>).</a:t>
            </a:r>
            <a:endParaRPr sz="1950">
              <a:latin typeface="Times New Roman"/>
              <a:cs typeface="Times New Roman"/>
            </a:endParaRPr>
          </a:p>
        </p:txBody>
      </p:sp>
      <p:sp>
        <p:nvSpPr>
          <p:cNvPr id="22" name="object 22"/>
          <p:cNvSpPr txBox="1"/>
          <p:nvPr/>
        </p:nvSpPr>
        <p:spPr>
          <a:xfrm>
            <a:off x="709930" y="1395349"/>
            <a:ext cx="5002530" cy="358140"/>
          </a:xfrm>
          <a:prstGeom prst="rect">
            <a:avLst/>
          </a:prstGeom>
        </p:spPr>
        <p:txBody>
          <a:bodyPr vert="horz" wrap="square" lIns="0" tIns="16510" rIns="0" bIns="0" rtlCol="0">
            <a:spAutoFit/>
          </a:bodyPr>
          <a:lstStyle/>
          <a:p>
            <a:pPr marL="12700">
              <a:lnSpc>
                <a:spcPct val="100000"/>
              </a:lnSpc>
              <a:spcBef>
                <a:spcPts val="130"/>
              </a:spcBef>
            </a:pPr>
            <a:r>
              <a:rPr sz="2000" spc="35" dirty="0">
                <a:latin typeface="Times New Roman"/>
                <a:cs typeface="Times New Roman"/>
              </a:rPr>
              <a:t>multipling</a:t>
            </a:r>
            <a:r>
              <a:rPr sz="2000" spc="-240" dirty="0">
                <a:latin typeface="Times New Roman"/>
                <a:cs typeface="Times New Roman"/>
              </a:rPr>
              <a:t> </a:t>
            </a:r>
            <a:r>
              <a:rPr sz="2000" spc="20" dirty="0">
                <a:latin typeface="Times New Roman"/>
                <a:cs typeface="Times New Roman"/>
              </a:rPr>
              <a:t>cos</a:t>
            </a:r>
            <a:r>
              <a:rPr sz="2000" spc="-240" dirty="0">
                <a:latin typeface="Times New Roman"/>
                <a:cs typeface="Times New Roman"/>
              </a:rPr>
              <a:t> </a:t>
            </a:r>
            <a:r>
              <a:rPr sz="2000" i="1" spc="20" dirty="0">
                <a:latin typeface="Times New Roman"/>
                <a:cs typeface="Times New Roman"/>
              </a:rPr>
              <a:t>mx</a:t>
            </a:r>
            <a:r>
              <a:rPr sz="2000" spc="20" dirty="0">
                <a:latin typeface="Times New Roman"/>
                <a:cs typeface="Times New Roman"/>
              </a:rPr>
              <a:t>,</a:t>
            </a:r>
            <a:r>
              <a:rPr sz="2000" spc="-254" dirty="0">
                <a:latin typeface="Times New Roman"/>
                <a:cs typeface="Times New Roman"/>
              </a:rPr>
              <a:t> </a:t>
            </a:r>
            <a:r>
              <a:rPr sz="2000" spc="25" dirty="0">
                <a:latin typeface="Times New Roman"/>
                <a:cs typeface="Times New Roman"/>
              </a:rPr>
              <a:t>and</a:t>
            </a:r>
            <a:r>
              <a:rPr sz="2000" spc="-15" dirty="0">
                <a:latin typeface="Times New Roman"/>
                <a:cs typeface="Times New Roman"/>
              </a:rPr>
              <a:t> </a:t>
            </a:r>
            <a:r>
              <a:rPr sz="2000" spc="25" dirty="0">
                <a:latin typeface="Times New Roman"/>
                <a:cs typeface="Times New Roman"/>
              </a:rPr>
              <a:t>then</a:t>
            </a:r>
            <a:r>
              <a:rPr sz="2000" spc="-160" dirty="0">
                <a:latin typeface="Times New Roman"/>
                <a:cs typeface="Times New Roman"/>
              </a:rPr>
              <a:t> </a:t>
            </a:r>
            <a:r>
              <a:rPr sz="2000" spc="25" dirty="0">
                <a:latin typeface="Times New Roman"/>
                <a:cs typeface="Times New Roman"/>
              </a:rPr>
              <a:t>integral</a:t>
            </a:r>
            <a:r>
              <a:rPr sz="2000" spc="-160" dirty="0">
                <a:latin typeface="Times New Roman"/>
                <a:cs typeface="Times New Roman"/>
              </a:rPr>
              <a:t> </a:t>
            </a:r>
            <a:r>
              <a:rPr sz="2000" spc="20" dirty="0">
                <a:latin typeface="Times New Roman"/>
                <a:cs typeface="Times New Roman"/>
              </a:rPr>
              <a:t>from</a:t>
            </a:r>
            <a:r>
              <a:rPr sz="2000" spc="-125" dirty="0">
                <a:latin typeface="Times New Roman"/>
                <a:cs typeface="Times New Roman"/>
              </a:rPr>
              <a:t> </a:t>
            </a:r>
            <a:r>
              <a:rPr sz="2000" spc="15" dirty="0">
                <a:latin typeface="Times New Roman"/>
                <a:cs typeface="Times New Roman"/>
              </a:rPr>
              <a:t>0</a:t>
            </a:r>
            <a:r>
              <a:rPr sz="2000" spc="-90" dirty="0">
                <a:latin typeface="Times New Roman"/>
                <a:cs typeface="Times New Roman"/>
              </a:rPr>
              <a:t> </a:t>
            </a:r>
            <a:r>
              <a:rPr sz="2000" spc="25" dirty="0">
                <a:latin typeface="Times New Roman"/>
                <a:cs typeface="Times New Roman"/>
              </a:rPr>
              <a:t>to</a:t>
            </a:r>
            <a:r>
              <a:rPr sz="2000" spc="-85" dirty="0">
                <a:latin typeface="Times New Roman"/>
                <a:cs typeface="Times New Roman"/>
              </a:rPr>
              <a:t> </a:t>
            </a:r>
            <a:r>
              <a:rPr sz="2000" spc="-5" dirty="0">
                <a:latin typeface="Times New Roman"/>
                <a:cs typeface="Times New Roman"/>
              </a:rPr>
              <a:t>2</a:t>
            </a:r>
            <a:r>
              <a:rPr sz="2150" spc="-5" dirty="0">
                <a:latin typeface="Symbol"/>
                <a:cs typeface="Symbol"/>
              </a:rPr>
              <a:t></a:t>
            </a:r>
            <a:endParaRPr sz="2150">
              <a:latin typeface="Symbol"/>
              <a:cs typeface="Symbol"/>
            </a:endParaRPr>
          </a:p>
        </p:txBody>
      </p:sp>
      <p:sp>
        <p:nvSpPr>
          <p:cNvPr id="23" name="object 23"/>
          <p:cNvSpPr txBox="1"/>
          <p:nvPr/>
        </p:nvSpPr>
        <p:spPr>
          <a:xfrm>
            <a:off x="4019296" y="1952371"/>
            <a:ext cx="120650"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24" name="object 24"/>
          <p:cNvSpPr txBox="1"/>
          <p:nvPr/>
        </p:nvSpPr>
        <p:spPr>
          <a:xfrm>
            <a:off x="2595245" y="1905317"/>
            <a:ext cx="4391660" cy="197485"/>
          </a:xfrm>
          <a:prstGeom prst="rect">
            <a:avLst/>
          </a:prstGeom>
        </p:spPr>
        <p:txBody>
          <a:bodyPr vert="horz" wrap="square" lIns="0" tIns="15875" rIns="0" bIns="0" rtlCol="0">
            <a:spAutoFit/>
          </a:bodyPr>
          <a:lstStyle/>
          <a:p>
            <a:pPr marL="12700">
              <a:lnSpc>
                <a:spcPct val="100000"/>
              </a:lnSpc>
              <a:spcBef>
                <a:spcPts val="125"/>
              </a:spcBef>
              <a:tabLst>
                <a:tab pos="1945005" algn="l"/>
                <a:tab pos="4232910" algn="l"/>
              </a:tabLst>
            </a:pPr>
            <a:r>
              <a:rPr sz="1050" dirty="0">
                <a:latin typeface="Times New Roman"/>
                <a:cs typeface="Times New Roman"/>
              </a:rPr>
              <a:t>2</a:t>
            </a:r>
            <a:r>
              <a:rPr sz="1100" spc="15" dirty="0">
                <a:latin typeface="Symbol"/>
                <a:cs typeface="Symbol"/>
              </a:rPr>
              <a:t></a:t>
            </a:r>
            <a:r>
              <a:rPr sz="1100" spc="15" dirty="0">
                <a:latin typeface="Times New Roman"/>
                <a:cs typeface="Times New Roman"/>
              </a:rPr>
              <a:t>	</a:t>
            </a: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25" name="object 25"/>
          <p:cNvSpPr txBox="1"/>
          <p:nvPr/>
        </p:nvSpPr>
        <p:spPr>
          <a:xfrm>
            <a:off x="478790" y="1905317"/>
            <a:ext cx="170815" cy="197485"/>
          </a:xfrm>
          <a:prstGeom prst="rect">
            <a:avLst/>
          </a:prstGeom>
        </p:spPr>
        <p:txBody>
          <a:bodyPr vert="horz" wrap="square" lIns="0" tIns="15875" rIns="0" bIns="0" rtlCol="0">
            <a:spAutoFit/>
          </a:bodyPr>
          <a:lstStyle/>
          <a:p>
            <a:pPr marL="12700">
              <a:lnSpc>
                <a:spcPct val="100000"/>
              </a:lnSpc>
              <a:spcBef>
                <a:spcPts val="125"/>
              </a:spcBef>
            </a:pP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26" name="object 26"/>
          <p:cNvSpPr txBox="1"/>
          <p:nvPr/>
        </p:nvSpPr>
        <p:spPr>
          <a:xfrm>
            <a:off x="2331085" y="1936432"/>
            <a:ext cx="140335" cy="300355"/>
          </a:xfrm>
          <a:prstGeom prst="rect">
            <a:avLst/>
          </a:prstGeom>
        </p:spPr>
        <p:txBody>
          <a:bodyPr vert="horz" wrap="square" lIns="0" tIns="12700" rIns="0" bIns="0" rtlCol="0">
            <a:spAutoFit/>
          </a:bodyPr>
          <a:lstStyle/>
          <a:p>
            <a:pPr marL="12700">
              <a:lnSpc>
                <a:spcPct val="100000"/>
              </a:lnSpc>
              <a:spcBef>
                <a:spcPts val="100"/>
              </a:spcBef>
            </a:pPr>
            <a:r>
              <a:rPr sz="1800" i="1" dirty="0">
                <a:latin typeface="Times New Roman"/>
                <a:cs typeface="Times New Roman"/>
              </a:rPr>
              <a:t>a</a:t>
            </a:r>
            <a:endParaRPr sz="1800">
              <a:latin typeface="Times New Roman"/>
              <a:cs typeface="Times New Roman"/>
            </a:endParaRPr>
          </a:p>
        </p:txBody>
      </p:sp>
      <p:sp>
        <p:nvSpPr>
          <p:cNvPr id="27" name="object 27"/>
          <p:cNvSpPr txBox="1"/>
          <p:nvPr/>
        </p:nvSpPr>
        <p:spPr>
          <a:xfrm>
            <a:off x="2296795" y="2106295"/>
            <a:ext cx="227965" cy="461009"/>
          </a:xfrm>
          <a:prstGeom prst="rect">
            <a:avLst/>
          </a:prstGeom>
        </p:spPr>
        <p:txBody>
          <a:bodyPr vert="horz" wrap="square" lIns="0" tIns="12700" rIns="0" bIns="0" rtlCol="0">
            <a:spAutoFit/>
          </a:bodyPr>
          <a:lstStyle/>
          <a:p>
            <a:pPr marL="12700">
              <a:lnSpc>
                <a:spcPct val="100000"/>
              </a:lnSpc>
              <a:spcBef>
                <a:spcPts val="100"/>
              </a:spcBef>
            </a:pPr>
            <a:r>
              <a:rPr sz="1050" u="sng" dirty="0">
                <a:uFill>
                  <a:solidFill>
                    <a:srgbClr val="000000"/>
                  </a:solidFill>
                </a:uFill>
                <a:latin typeface="Times New Roman"/>
                <a:cs typeface="Times New Roman"/>
              </a:rPr>
              <a:t>   </a:t>
            </a:r>
            <a:r>
              <a:rPr sz="1050" u="sng" spc="20" dirty="0">
                <a:uFill>
                  <a:solidFill>
                    <a:srgbClr val="000000"/>
                  </a:solidFill>
                </a:uFill>
                <a:latin typeface="Times New Roman"/>
                <a:cs typeface="Times New Roman"/>
              </a:rPr>
              <a:t> </a:t>
            </a:r>
            <a:r>
              <a:rPr sz="1050" u="sng" dirty="0">
                <a:uFill>
                  <a:solidFill>
                    <a:srgbClr val="000000"/>
                  </a:solidFill>
                </a:uFill>
                <a:latin typeface="Times New Roman"/>
                <a:cs typeface="Times New Roman"/>
              </a:rPr>
              <a:t>0</a:t>
            </a:r>
            <a:endParaRPr sz="1050">
              <a:latin typeface="Times New Roman"/>
              <a:cs typeface="Times New Roman"/>
            </a:endParaRPr>
          </a:p>
          <a:p>
            <a:pPr marL="93980">
              <a:lnSpc>
                <a:spcPct val="100000"/>
              </a:lnSpc>
              <a:spcBef>
                <a:spcPts val="5"/>
              </a:spcBef>
            </a:pPr>
            <a:r>
              <a:rPr sz="1800" dirty="0">
                <a:latin typeface="Times New Roman"/>
                <a:cs typeface="Times New Roman"/>
              </a:rPr>
              <a:t>2</a:t>
            </a:r>
            <a:endParaRPr sz="1800">
              <a:latin typeface="Times New Roman"/>
              <a:cs typeface="Times New Roman"/>
            </a:endParaRPr>
          </a:p>
        </p:txBody>
      </p:sp>
      <p:sp>
        <p:nvSpPr>
          <p:cNvPr id="28" name="object 28"/>
          <p:cNvSpPr txBox="1"/>
          <p:nvPr/>
        </p:nvSpPr>
        <p:spPr>
          <a:xfrm>
            <a:off x="3969765" y="2412746"/>
            <a:ext cx="234950" cy="185420"/>
          </a:xfrm>
          <a:prstGeom prst="rect">
            <a:avLst/>
          </a:prstGeom>
        </p:spPr>
        <p:txBody>
          <a:bodyPr vert="horz" wrap="square" lIns="0" tIns="12700" rIns="0" bIns="0" rtlCol="0">
            <a:spAutoFit/>
          </a:bodyPr>
          <a:lstStyle/>
          <a:p>
            <a:pPr marL="12700">
              <a:lnSpc>
                <a:spcPct val="100000"/>
              </a:lnSpc>
              <a:spcBef>
                <a:spcPts val="100"/>
              </a:spcBef>
            </a:pPr>
            <a:r>
              <a:rPr sz="1050" i="1" spc="75"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29" name="object 29"/>
          <p:cNvSpPr txBox="1"/>
          <p:nvPr/>
        </p:nvSpPr>
        <p:spPr>
          <a:xfrm>
            <a:off x="516255" y="2020252"/>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30" name="object 30"/>
          <p:cNvSpPr txBox="1"/>
          <p:nvPr/>
        </p:nvSpPr>
        <p:spPr>
          <a:xfrm>
            <a:off x="640080" y="2086927"/>
            <a:ext cx="1629410" cy="300355"/>
          </a:xfrm>
          <a:prstGeom prst="rect">
            <a:avLst/>
          </a:prstGeom>
        </p:spPr>
        <p:txBody>
          <a:bodyPr vert="horz" wrap="square" lIns="0" tIns="12700" rIns="0" bIns="0" rtlCol="0">
            <a:spAutoFit/>
          </a:bodyPr>
          <a:lstStyle/>
          <a:p>
            <a:pPr marL="12700">
              <a:lnSpc>
                <a:spcPct val="100000"/>
              </a:lnSpc>
              <a:spcBef>
                <a:spcPts val="100"/>
              </a:spcBef>
            </a:pPr>
            <a:r>
              <a:rPr sz="1800" spc="20" dirty="0">
                <a:latin typeface="Times New Roman"/>
                <a:cs typeface="Times New Roman"/>
              </a:rPr>
              <a:t>cos(</a:t>
            </a:r>
            <a:r>
              <a:rPr sz="1800" i="1" spc="20" dirty="0">
                <a:latin typeface="Times New Roman"/>
                <a:cs typeface="Times New Roman"/>
              </a:rPr>
              <a:t>mx</a:t>
            </a:r>
            <a:r>
              <a:rPr sz="1800" spc="20" dirty="0">
                <a:latin typeface="Times New Roman"/>
                <a:cs typeface="Times New Roman"/>
              </a:rPr>
              <a:t>) </a:t>
            </a:r>
            <a:r>
              <a:rPr sz="1800" i="1" dirty="0">
                <a:latin typeface="Times New Roman"/>
                <a:cs typeface="Times New Roman"/>
              </a:rPr>
              <a:t>f </a:t>
            </a:r>
            <a:r>
              <a:rPr sz="1800" spc="60" dirty="0">
                <a:latin typeface="Times New Roman"/>
                <a:cs typeface="Times New Roman"/>
              </a:rPr>
              <a:t>(</a:t>
            </a:r>
            <a:r>
              <a:rPr sz="1800" i="1" spc="60" dirty="0">
                <a:latin typeface="Times New Roman"/>
                <a:cs typeface="Times New Roman"/>
              </a:rPr>
              <a:t>x</a:t>
            </a:r>
            <a:r>
              <a:rPr sz="1800" spc="60" dirty="0">
                <a:latin typeface="Times New Roman"/>
                <a:cs typeface="Times New Roman"/>
              </a:rPr>
              <a:t>)</a:t>
            </a:r>
            <a:r>
              <a:rPr sz="1800" i="1" spc="60" dirty="0">
                <a:latin typeface="Times New Roman"/>
                <a:cs typeface="Times New Roman"/>
              </a:rPr>
              <a:t>dx</a:t>
            </a:r>
            <a:r>
              <a:rPr sz="1800" i="1" spc="-195" dirty="0">
                <a:latin typeface="Times New Roman"/>
                <a:cs typeface="Times New Roman"/>
              </a:rPr>
              <a:t> </a:t>
            </a:r>
            <a:r>
              <a:rPr sz="1800" dirty="0">
                <a:latin typeface="Symbol"/>
                <a:cs typeface="Symbol"/>
              </a:rPr>
              <a:t></a:t>
            </a:r>
            <a:endParaRPr sz="1800">
              <a:latin typeface="Symbol"/>
              <a:cs typeface="Symbol"/>
            </a:endParaRPr>
          </a:p>
        </p:txBody>
      </p:sp>
      <p:sp>
        <p:nvSpPr>
          <p:cNvPr id="31" name="object 31"/>
          <p:cNvSpPr txBox="1"/>
          <p:nvPr/>
        </p:nvSpPr>
        <p:spPr>
          <a:xfrm>
            <a:off x="2588641" y="1963102"/>
            <a:ext cx="6140450" cy="448945"/>
          </a:xfrm>
          <a:prstGeom prst="rect">
            <a:avLst/>
          </a:prstGeom>
        </p:spPr>
        <p:txBody>
          <a:bodyPr vert="horz" wrap="square" lIns="0" tIns="15875" rIns="0" bIns="0" rtlCol="0">
            <a:spAutoFit/>
          </a:bodyPr>
          <a:lstStyle/>
          <a:p>
            <a:pPr marL="38100">
              <a:lnSpc>
                <a:spcPct val="100000"/>
              </a:lnSpc>
              <a:spcBef>
                <a:spcPts val="125"/>
              </a:spcBef>
            </a:pPr>
            <a:r>
              <a:rPr sz="4125" spc="322" baseline="-9090" dirty="0">
                <a:latin typeface="Symbol"/>
                <a:cs typeface="Symbol"/>
              </a:rPr>
              <a:t></a:t>
            </a:r>
            <a:r>
              <a:rPr sz="1800" spc="25" dirty="0">
                <a:latin typeface="Times New Roman"/>
                <a:cs typeface="Times New Roman"/>
              </a:rPr>
              <a:t>c</a:t>
            </a:r>
            <a:r>
              <a:rPr sz="1800" dirty="0">
                <a:latin typeface="Times New Roman"/>
                <a:cs typeface="Times New Roman"/>
              </a:rPr>
              <a:t>o</a:t>
            </a:r>
            <a:r>
              <a:rPr sz="1800" spc="-30" dirty="0">
                <a:latin typeface="Times New Roman"/>
                <a:cs typeface="Times New Roman"/>
              </a:rPr>
              <a:t>s</a:t>
            </a:r>
            <a:r>
              <a:rPr sz="1800" spc="70" dirty="0">
                <a:latin typeface="Times New Roman"/>
                <a:cs typeface="Times New Roman"/>
              </a:rPr>
              <a:t>(</a:t>
            </a:r>
            <a:r>
              <a:rPr sz="1800" i="1" spc="-25"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spc="-5" dirty="0">
                <a:latin typeface="Times New Roman"/>
                <a:cs typeface="Times New Roman"/>
              </a:rPr>
              <a:t>d</a:t>
            </a:r>
            <a:r>
              <a:rPr sz="1800" i="1" dirty="0">
                <a:latin typeface="Times New Roman"/>
                <a:cs typeface="Times New Roman"/>
              </a:rPr>
              <a:t>x</a:t>
            </a:r>
            <a:r>
              <a:rPr sz="1800" i="1" spc="-125" dirty="0">
                <a:latin typeface="Times New Roman"/>
                <a:cs typeface="Times New Roman"/>
              </a:rPr>
              <a:t> </a:t>
            </a:r>
            <a:r>
              <a:rPr sz="1800" dirty="0">
                <a:latin typeface="Symbol"/>
                <a:cs typeface="Symbol"/>
              </a:rPr>
              <a:t></a:t>
            </a:r>
            <a:r>
              <a:rPr sz="1800" spc="-90" dirty="0">
                <a:latin typeface="Times New Roman"/>
                <a:cs typeface="Times New Roman"/>
              </a:rPr>
              <a:t> </a:t>
            </a:r>
            <a:r>
              <a:rPr sz="4125" spc="315" baseline="-6060" dirty="0">
                <a:latin typeface="Symbol"/>
                <a:cs typeface="Symbol"/>
              </a:rPr>
              <a:t></a:t>
            </a:r>
            <a:r>
              <a:rPr sz="1800" spc="70" dirty="0">
                <a:latin typeface="Times New Roman"/>
                <a:cs typeface="Times New Roman"/>
              </a:rPr>
              <a:t>(</a:t>
            </a:r>
            <a:r>
              <a:rPr sz="1800" i="1" spc="-5" dirty="0">
                <a:latin typeface="Times New Roman"/>
                <a:cs typeface="Times New Roman"/>
              </a:rPr>
              <a:t>a</a:t>
            </a:r>
            <a:r>
              <a:rPr sz="1575" i="1" baseline="-15873" dirty="0">
                <a:latin typeface="Times New Roman"/>
                <a:cs typeface="Times New Roman"/>
              </a:rPr>
              <a:t>n  </a:t>
            </a:r>
            <a:r>
              <a:rPr sz="4125" spc="7" baseline="-9090" dirty="0">
                <a:latin typeface="Symbol"/>
                <a:cs typeface="Symbol"/>
              </a:rPr>
              <a:t></a:t>
            </a:r>
            <a:r>
              <a:rPr sz="4125" spc="-600" baseline="-9090" dirty="0">
                <a:latin typeface="Times New Roman"/>
                <a:cs typeface="Times New Roman"/>
              </a:rPr>
              <a:t> </a:t>
            </a:r>
            <a:r>
              <a:rPr sz="1800" spc="25" dirty="0">
                <a:latin typeface="Times New Roman"/>
                <a:cs typeface="Times New Roman"/>
              </a:rPr>
              <a:t>c</a:t>
            </a:r>
            <a:r>
              <a:rPr sz="1800" spc="-5" dirty="0">
                <a:latin typeface="Times New Roman"/>
                <a:cs typeface="Times New Roman"/>
              </a:rPr>
              <a:t>o</a:t>
            </a:r>
            <a:r>
              <a:rPr sz="1800" spc="-30" dirty="0">
                <a:latin typeface="Times New Roman"/>
                <a:cs typeface="Times New Roman"/>
              </a:rPr>
              <a:t>s</a:t>
            </a:r>
            <a:r>
              <a:rPr sz="1800" spc="75" dirty="0">
                <a:latin typeface="Times New Roman"/>
                <a:cs typeface="Times New Roman"/>
              </a:rPr>
              <a:t>(</a:t>
            </a:r>
            <a:r>
              <a:rPr sz="1800" i="1" spc="-5" dirty="0">
                <a:latin typeface="Times New Roman"/>
                <a:cs typeface="Times New Roman"/>
              </a:rPr>
              <a:t>n</a:t>
            </a:r>
            <a:r>
              <a:rPr sz="1800" i="1" spc="100" dirty="0">
                <a:latin typeface="Times New Roman"/>
                <a:cs typeface="Times New Roman"/>
              </a:rPr>
              <a:t>x</a:t>
            </a:r>
            <a:r>
              <a:rPr sz="1800" dirty="0">
                <a:latin typeface="Times New Roman"/>
                <a:cs typeface="Times New Roman"/>
              </a:rPr>
              <a:t>)</a:t>
            </a:r>
            <a:r>
              <a:rPr sz="1800" spc="-225" dirty="0">
                <a:latin typeface="Times New Roman"/>
                <a:cs typeface="Times New Roman"/>
              </a:rPr>
              <a:t> </a:t>
            </a:r>
            <a:r>
              <a:rPr sz="1800" spc="20" dirty="0">
                <a:latin typeface="Times New Roman"/>
                <a:cs typeface="Times New Roman"/>
              </a:rPr>
              <a:t>c</a:t>
            </a:r>
            <a:r>
              <a:rPr sz="1800" dirty="0">
                <a:latin typeface="Times New Roman"/>
                <a:cs typeface="Times New Roman"/>
              </a:rPr>
              <a:t>o</a:t>
            </a:r>
            <a:r>
              <a:rPr sz="1800" spc="-25" dirty="0">
                <a:latin typeface="Times New Roman"/>
                <a:cs typeface="Times New Roman"/>
              </a:rPr>
              <a:t>s</a:t>
            </a:r>
            <a:r>
              <a:rPr sz="1800" spc="70" dirty="0">
                <a:latin typeface="Times New Roman"/>
                <a:cs typeface="Times New Roman"/>
              </a:rPr>
              <a:t>(</a:t>
            </a:r>
            <a:r>
              <a:rPr sz="1800" i="1" spc="-30"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spc="-5" dirty="0">
                <a:latin typeface="Times New Roman"/>
                <a:cs typeface="Times New Roman"/>
              </a:rPr>
              <a:t>d</a:t>
            </a:r>
            <a:r>
              <a:rPr sz="1800" i="1" dirty="0">
                <a:latin typeface="Times New Roman"/>
                <a:cs typeface="Times New Roman"/>
              </a:rPr>
              <a:t>x</a:t>
            </a:r>
            <a:r>
              <a:rPr sz="1800" i="1" spc="-125" dirty="0">
                <a:latin typeface="Times New Roman"/>
                <a:cs typeface="Times New Roman"/>
              </a:rPr>
              <a:t> </a:t>
            </a:r>
            <a:r>
              <a:rPr sz="1800" dirty="0">
                <a:latin typeface="Symbol"/>
                <a:cs typeface="Symbol"/>
              </a:rPr>
              <a:t></a:t>
            </a:r>
            <a:r>
              <a:rPr sz="1800" spc="-165" dirty="0">
                <a:latin typeface="Times New Roman"/>
                <a:cs typeface="Times New Roman"/>
              </a:rPr>
              <a:t> </a:t>
            </a:r>
            <a:r>
              <a:rPr sz="1800" i="1" spc="-75" dirty="0">
                <a:latin typeface="Times New Roman"/>
                <a:cs typeface="Times New Roman"/>
              </a:rPr>
              <a:t>b</a:t>
            </a:r>
            <a:r>
              <a:rPr sz="1575" i="1" baseline="-15873" dirty="0">
                <a:latin typeface="Times New Roman"/>
                <a:cs typeface="Times New Roman"/>
              </a:rPr>
              <a:t>n </a:t>
            </a:r>
            <a:r>
              <a:rPr sz="1575" i="1" spc="112" baseline="-15873" dirty="0">
                <a:latin typeface="Times New Roman"/>
                <a:cs typeface="Times New Roman"/>
              </a:rPr>
              <a:t> </a:t>
            </a:r>
            <a:r>
              <a:rPr sz="4125" spc="330" baseline="-9090" dirty="0">
                <a:latin typeface="Symbol"/>
                <a:cs typeface="Symbol"/>
              </a:rPr>
              <a:t></a:t>
            </a:r>
            <a:r>
              <a:rPr sz="1800" spc="-30" dirty="0">
                <a:latin typeface="Times New Roman"/>
                <a:cs typeface="Times New Roman"/>
              </a:rPr>
              <a:t>s</a:t>
            </a:r>
            <a:r>
              <a:rPr sz="1800" spc="20" dirty="0">
                <a:latin typeface="Times New Roman"/>
                <a:cs typeface="Times New Roman"/>
              </a:rPr>
              <a:t>i</a:t>
            </a:r>
            <a:r>
              <a:rPr sz="1800" dirty="0">
                <a:latin typeface="Times New Roman"/>
                <a:cs typeface="Times New Roman"/>
              </a:rPr>
              <a:t>n</a:t>
            </a:r>
            <a:r>
              <a:rPr sz="1800" spc="70" dirty="0">
                <a:latin typeface="Times New Roman"/>
                <a:cs typeface="Times New Roman"/>
              </a:rPr>
              <a:t>(</a:t>
            </a:r>
            <a:r>
              <a:rPr sz="1800" i="1" spc="-5" dirty="0">
                <a:latin typeface="Times New Roman"/>
                <a:cs typeface="Times New Roman"/>
              </a:rPr>
              <a:t>n</a:t>
            </a:r>
            <a:r>
              <a:rPr sz="1800" i="1" spc="100" dirty="0">
                <a:latin typeface="Times New Roman"/>
                <a:cs typeface="Times New Roman"/>
              </a:rPr>
              <a:t>x</a:t>
            </a:r>
            <a:r>
              <a:rPr sz="1800" dirty="0">
                <a:latin typeface="Times New Roman"/>
                <a:cs typeface="Times New Roman"/>
              </a:rPr>
              <a:t>)</a:t>
            </a:r>
            <a:r>
              <a:rPr sz="1800" spc="-229" dirty="0">
                <a:latin typeface="Times New Roman"/>
                <a:cs typeface="Times New Roman"/>
              </a:rPr>
              <a:t> </a:t>
            </a:r>
            <a:r>
              <a:rPr sz="1800" spc="20" dirty="0">
                <a:latin typeface="Times New Roman"/>
                <a:cs typeface="Times New Roman"/>
              </a:rPr>
              <a:t>c</a:t>
            </a:r>
            <a:r>
              <a:rPr sz="1800" dirty="0">
                <a:latin typeface="Times New Roman"/>
                <a:cs typeface="Times New Roman"/>
              </a:rPr>
              <a:t>o</a:t>
            </a:r>
            <a:r>
              <a:rPr sz="1800" spc="-25" dirty="0">
                <a:latin typeface="Times New Roman"/>
                <a:cs typeface="Times New Roman"/>
              </a:rPr>
              <a:t>s</a:t>
            </a:r>
            <a:r>
              <a:rPr sz="1800" spc="70" dirty="0">
                <a:latin typeface="Times New Roman"/>
                <a:cs typeface="Times New Roman"/>
              </a:rPr>
              <a:t>(</a:t>
            </a:r>
            <a:r>
              <a:rPr sz="1800" i="1" spc="-25"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dirty="0">
                <a:latin typeface="Times New Roman"/>
                <a:cs typeface="Times New Roman"/>
              </a:rPr>
              <a:t>d</a:t>
            </a:r>
            <a:r>
              <a:rPr sz="1800" i="1" spc="100" dirty="0">
                <a:latin typeface="Times New Roman"/>
                <a:cs typeface="Times New Roman"/>
              </a:rPr>
              <a:t>x</a:t>
            </a:r>
            <a:r>
              <a:rPr sz="1800" dirty="0">
                <a:latin typeface="Times New Roman"/>
                <a:cs typeface="Times New Roman"/>
              </a:rPr>
              <a:t>)</a:t>
            </a:r>
            <a:endParaRPr sz="1800">
              <a:latin typeface="Times New Roman"/>
              <a:cs typeface="Times New Roman"/>
            </a:endParaRPr>
          </a:p>
        </p:txBody>
      </p:sp>
      <p:sp>
        <p:nvSpPr>
          <p:cNvPr id="32" name="object 32"/>
          <p:cNvSpPr txBox="1"/>
          <p:nvPr/>
        </p:nvSpPr>
        <p:spPr>
          <a:xfrm>
            <a:off x="520700" y="2406848"/>
            <a:ext cx="873760" cy="554355"/>
          </a:xfrm>
          <a:prstGeom prst="rect">
            <a:avLst/>
          </a:prstGeom>
        </p:spPr>
        <p:txBody>
          <a:bodyPr vert="horz" wrap="square" lIns="0" tIns="46990" rIns="0" bIns="0" rtlCol="0">
            <a:spAutoFit/>
          </a:bodyPr>
          <a:lstStyle/>
          <a:p>
            <a:pPr marL="22225">
              <a:lnSpc>
                <a:spcPct val="100000"/>
              </a:lnSpc>
              <a:spcBef>
                <a:spcPts val="370"/>
              </a:spcBef>
            </a:pPr>
            <a:r>
              <a:rPr sz="1050" dirty="0">
                <a:latin typeface="Times New Roman"/>
                <a:cs typeface="Times New Roman"/>
              </a:rPr>
              <a:t>0</a:t>
            </a:r>
            <a:endParaRPr sz="1050">
              <a:latin typeface="Times New Roman"/>
              <a:cs typeface="Times New Roman"/>
            </a:endParaRPr>
          </a:p>
          <a:p>
            <a:pPr marL="12700">
              <a:lnSpc>
                <a:spcPct val="100000"/>
              </a:lnSpc>
              <a:spcBef>
                <a:spcPts val="470"/>
              </a:spcBef>
            </a:pPr>
            <a:r>
              <a:rPr sz="1800" spc="-20" dirty="0">
                <a:latin typeface="Arial"/>
                <a:cs typeface="Arial"/>
              </a:rPr>
              <a:t>Similarly</a:t>
            </a:r>
            <a:endParaRPr sz="1800">
              <a:latin typeface="Arial"/>
              <a:cs typeface="Arial"/>
            </a:endParaRPr>
          </a:p>
        </p:txBody>
      </p:sp>
      <p:sp>
        <p:nvSpPr>
          <p:cNvPr id="33" name="object 33"/>
          <p:cNvSpPr txBox="1"/>
          <p:nvPr/>
        </p:nvSpPr>
        <p:spPr>
          <a:xfrm>
            <a:off x="2647060" y="2441257"/>
            <a:ext cx="4306570" cy="186055"/>
          </a:xfrm>
          <a:prstGeom prst="rect">
            <a:avLst/>
          </a:prstGeom>
        </p:spPr>
        <p:txBody>
          <a:bodyPr vert="horz" wrap="square" lIns="0" tIns="12700" rIns="0" bIns="0" rtlCol="0">
            <a:spAutoFit/>
          </a:bodyPr>
          <a:lstStyle/>
          <a:p>
            <a:pPr marL="12700">
              <a:lnSpc>
                <a:spcPct val="100000"/>
              </a:lnSpc>
              <a:spcBef>
                <a:spcPts val="100"/>
              </a:spcBef>
              <a:tabLst>
                <a:tab pos="1947545" algn="l"/>
                <a:tab pos="4226560" algn="l"/>
              </a:tabLst>
            </a:pPr>
            <a:r>
              <a:rPr sz="1050" dirty="0">
                <a:latin typeface="Times New Roman"/>
                <a:cs typeface="Times New Roman"/>
              </a:rPr>
              <a:t>0	0	0</a:t>
            </a:r>
            <a:endParaRPr sz="1050">
              <a:latin typeface="Times New Roman"/>
              <a:cs typeface="Times New Roman"/>
            </a:endParaRPr>
          </a:p>
        </p:txBody>
      </p:sp>
      <p:sp>
        <p:nvSpPr>
          <p:cNvPr id="34" name="object 34"/>
          <p:cNvSpPr txBox="1"/>
          <p:nvPr/>
        </p:nvSpPr>
        <p:spPr>
          <a:xfrm>
            <a:off x="4092828" y="3249231"/>
            <a:ext cx="121285" cy="186055"/>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35" name="object 35"/>
          <p:cNvSpPr txBox="1"/>
          <p:nvPr/>
        </p:nvSpPr>
        <p:spPr>
          <a:xfrm>
            <a:off x="2711195" y="3202622"/>
            <a:ext cx="4312920" cy="197485"/>
          </a:xfrm>
          <a:prstGeom prst="rect">
            <a:avLst/>
          </a:prstGeom>
        </p:spPr>
        <p:txBody>
          <a:bodyPr vert="horz" wrap="square" lIns="0" tIns="15875" rIns="0" bIns="0" rtlCol="0">
            <a:spAutoFit/>
          </a:bodyPr>
          <a:lstStyle/>
          <a:p>
            <a:pPr marL="12700">
              <a:lnSpc>
                <a:spcPct val="100000"/>
              </a:lnSpc>
              <a:spcBef>
                <a:spcPts val="125"/>
              </a:spcBef>
              <a:tabLst>
                <a:tab pos="1903730" algn="l"/>
                <a:tab pos="4154170" algn="l"/>
              </a:tabLst>
            </a:pP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dirty="0">
                <a:latin typeface="Times New Roman"/>
                <a:cs typeface="Times New Roman"/>
              </a:rPr>
              <a:t>2</a:t>
            </a:r>
            <a:r>
              <a:rPr sz="1100" spc="15" dirty="0">
                <a:latin typeface="Symbol"/>
                <a:cs typeface="Symbol"/>
              </a:rPr>
              <a:t></a:t>
            </a:r>
            <a:endParaRPr sz="1100">
              <a:latin typeface="Symbol"/>
              <a:cs typeface="Symbol"/>
            </a:endParaRPr>
          </a:p>
        </p:txBody>
      </p:sp>
      <p:sp>
        <p:nvSpPr>
          <p:cNvPr id="36" name="object 36"/>
          <p:cNvSpPr txBox="1"/>
          <p:nvPr/>
        </p:nvSpPr>
        <p:spPr>
          <a:xfrm>
            <a:off x="632459" y="3202622"/>
            <a:ext cx="170815" cy="197485"/>
          </a:xfrm>
          <a:prstGeom prst="rect">
            <a:avLst/>
          </a:prstGeom>
        </p:spPr>
        <p:txBody>
          <a:bodyPr vert="horz" wrap="square" lIns="0" tIns="15875" rIns="0" bIns="0" rtlCol="0">
            <a:spAutoFit/>
          </a:bodyPr>
          <a:lstStyle/>
          <a:p>
            <a:pPr marL="12700">
              <a:lnSpc>
                <a:spcPct val="100000"/>
              </a:lnSpc>
              <a:spcBef>
                <a:spcPts val="125"/>
              </a:spcBef>
            </a:pP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37" name="object 37"/>
          <p:cNvSpPr txBox="1"/>
          <p:nvPr/>
        </p:nvSpPr>
        <p:spPr>
          <a:xfrm>
            <a:off x="669925" y="3318510"/>
            <a:ext cx="122555" cy="607695"/>
          </a:xfrm>
          <a:prstGeom prst="rect">
            <a:avLst/>
          </a:prstGeom>
        </p:spPr>
        <p:txBody>
          <a:bodyPr vert="horz" wrap="square" lIns="0" tIns="16510" rIns="0" bIns="0" rtlCol="0">
            <a:spAutoFit/>
          </a:bodyPr>
          <a:lstStyle/>
          <a:p>
            <a:pPr marL="12700">
              <a:lnSpc>
                <a:spcPts val="3295"/>
              </a:lnSpc>
              <a:spcBef>
                <a:spcPts val="130"/>
              </a:spcBef>
            </a:pPr>
            <a:r>
              <a:rPr sz="2750" spc="5" dirty="0">
                <a:latin typeface="Symbol"/>
                <a:cs typeface="Symbol"/>
              </a:rPr>
              <a:t></a:t>
            </a:r>
            <a:endParaRPr sz="2750">
              <a:latin typeface="Symbol"/>
              <a:cs typeface="Symbol"/>
            </a:endParaRPr>
          </a:p>
          <a:p>
            <a:pPr marL="23495">
              <a:lnSpc>
                <a:spcPts val="1255"/>
              </a:lnSpc>
            </a:pPr>
            <a:r>
              <a:rPr sz="1050" dirty="0">
                <a:latin typeface="Times New Roman"/>
                <a:cs typeface="Times New Roman"/>
              </a:rPr>
              <a:t>0</a:t>
            </a:r>
            <a:endParaRPr sz="1050">
              <a:latin typeface="Times New Roman"/>
              <a:cs typeface="Times New Roman"/>
            </a:endParaRPr>
          </a:p>
        </p:txBody>
      </p:sp>
      <p:sp>
        <p:nvSpPr>
          <p:cNvPr id="38" name="object 38"/>
          <p:cNvSpPr txBox="1"/>
          <p:nvPr/>
        </p:nvSpPr>
        <p:spPr>
          <a:xfrm>
            <a:off x="2759329" y="3740086"/>
            <a:ext cx="4231005" cy="186055"/>
          </a:xfrm>
          <a:prstGeom prst="rect">
            <a:avLst/>
          </a:prstGeom>
        </p:spPr>
        <p:txBody>
          <a:bodyPr vert="horz" wrap="square" lIns="0" tIns="12700" rIns="0" bIns="0" rtlCol="0">
            <a:spAutoFit/>
          </a:bodyPr>
          <a:lstStyle/>
          <a:p>
            <a:pPr marL="12700">
              <a:lnSpc>
                <a:spcPct val="100000"/>
              </a:lnSpc>
              <a:spcBef>
                <a:spcPts val="100"/>
              </a:spcBef>
              <a:tabLst>
                <a:tab pos="1909445" algn="l"/>
                <a:tab pos="4150995" algn="l"/>
              </a:tabLst>
            </a:pPr>
            <a:r>
              <a:rPr sz="1050" dirty="0">
                <a:latin typeface="Times New Roman"/>
                <a:cs typeface="Times New Roman"/>
              </a:rPr>
              <a:t>0	0	0</a:t>
            </a:r>
            <a:endParaRPr sz="1050">
              <a:latin typeface="Times New Roman"/>
              <a:cs typeface="Times New Roman"/>
            </a:endParaRPr>
          </a:p>
        </p:txBody>
      </p:sp>
      <p:sp>
        <p:nvSpPr>
          <p:cNvPr id="39" name="object 39"/>
          <p:cNvSpPr txBox="1"/>
          <p:nvPr/>
        </p:nvSpPr>
        <p:spPr>
          <a:xfrm>
            <a:off x="2444114" y="3228403"/>
            <a:ext cx="144780" cy="311785"/>
          </a:xfrm>
          <a:prstGeom prst="rect">
            <a:avLst/>
          </a:prstGeom>
        </p:spPr>
        <p:txBody>
          <a:bodyPr vert="horz" wrap="square" lIns="0" tIns="15875" rIns="0" bIns="0" rtlCol="0">
            <a:spAutoFit/>
          </a:bodyPr>
          <a:lstStyle/>
          <a:p>
            <a:pPr marL="12700">
              <a:lnSpc>
                <a:spcPct val="100000"/>
              </a:lnSpc>
              <a:spcBef>
                <a:spcPts val="125"/>
              </a:spcBef>
            </a:pPr>
            <a:r>
              <a:rPr sz="1850" i="1" spc="10" dirty="0">
                <a:latin typeface="Times New Roman"/>
                <a:cs typeface="Times New Roman"/>
              </a:rPr>
              <a:t>a</a:t>
            </a:r>
            <a:endParaRPr sz="1850">
              <a:latin typeface="Times New Roman"/>
              <a:cs typeface="Times New Roman"/>
            </a:endParaRPr>
          </a:p>
        </p:txBody>
      </p:sp>
      <p:sp>
        <p:nvSpPr>
          <p:cNvPr id="40" name="object 40"/>
          <p:cNvSpPr txBox="1"/>
          <p:nvPr/>
        </p:nvSpPr>
        <p:spPr>
          <a:xfrm>
            <a:off x="2412364" y="3404552"/>
            <a:ext cx="228600" cy="466090"/>
          </a:xfrm>
          <a:prstGeom prst="rect">
            <a:avLst/>
          </a:prstGeom>
        </p:spPr>
        <p:txBody>
          <a:bodyPr vert="horz" wrap="square" lIns="0" tIns="12700" rIns="0" bIns="0" rtlCol="0">
            <a:spAutoFit/>
          </a:bodyPr>
          <a:lstStyle/>
          <a:p>
            <a:pPr marL="12700">
              <a:lnSpc>
                <a:spcPts val="1250"/>
              </a:lnSpc>
              <a:spcBef>
                <a:spcPts val="100"/>
              </a:spcBef>
            </a:pPr>
            <a:r>
              <a:rPr sz="1050" u="sng" dirty="0">
                <a:uFill>
                  <a:solidFill>
                    <a:srgbClr val="000000"/>
                  </a:solidFill>
                </a:uFill>
                <a:latin typeface="Times New Roman"/>
                <a:cs typeface="Times New Roman"/>
              </a:rPr>
              <a:t>   </a:t>
            </a:r>
            <a:r>
              <a:rPr sz="1050" u="sng" spc="15" dirty="0">
                <a:uFill>
                  <a:solidFill>
                    <a:srgbClr val="000000"/>
                  </a:solidFill>
                </a:uFill>
                <a:latin typeface="Times New Roman"/>
                <a:cs typeface="Times New Roman"/>
              </a:rPr>
              <a:t> </a:t>
            </a:r>
            <a:r>
              <a:rPr sz="1050" u="sng" dirty="0">
                <a:uFill>
                  <a:solidFill>
                    <a:srgbClr val="000000"/>
                  </a:solidFill>
                </a:uFill>
                <a:latin typeface="Times New Roman"/>
                <a:cs typeface="Times New Roman"/>
              </a:rPr>
              <a:t>0</a:t>
            </a:r>
            <a:endParaRPr sz="1050">
              <a:latin typeface="Times New Roman"/>
              <a:cs typeface="Times New Roman"/>
            </a:endParaRPr>
          </a:p>
          <a:p>
            <a:pPr marL="92710">
              <a:lnSpc>
                <a:spcPts val="2210"/>
              </a:lnSpc>
            </a:pPr>
            <a:r>
              <a:rPr sz="1850" spc="10" dirty="0">
                <a:latin typeface="Times New Roman"/>
                <a:cs typeface="Times New Roman"/>
              </a:rPr>
              <a:t>2</a:t>
            </a:r>
            <a:endParaRPr sz="1850">
              <a:latin typeface="Times New Roman"/>
              <a:cs typeface="Times New Roman"/>
            </a:endParaRPr>
          </a:p>
        </p:txBody>
      </p:sp>
      <p:sp>
        <p:nvSpPr>
          <p:cNvPr id="41" name="object 41"/>
          <p:cNvSpPr txBox="1"/>
          <p:nvPr/>
        </p:nvSpPr>
        <p:spPr>
          <a:xfrm>
            <a:off x="4043426" y="3711003"/>
            <a:ext cx="235585" cy="186055"/>
          </a:xfrm>
          <a:prstGeom prst="rect">
            <a:avLst/>
          </a:prstGeom>
        </p:spPr>
        <p:txBody>
          <a:bodyPr vert="horz" wrap="square" lIns="0" tIns="12700" rIns="0" bIns="0" rtlCol="0">
            <a:spAutoFit/>
          </a:bodyPr>
          <a:lstStyle/>
          <a:p>
            <a:pPr marL="12700">
              <a:lnSpc>
                <a:spcPct val="100000"/>
              </a:lnSpc>
              <a:spcBef>
                <a:spcPts val="100"/>
              </a:spcBef>
            </a:pPr>
            <a:r>
              <a:rPr sz="1050" i="1" spc="70"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42" name="object 42"/>
          <p:cNvSpPr txBox="1"/>
          <p:nvPr/>
        </p:nvSpPr>
        <p:spPr>
          <a:xfrm>
            <a:off x="794067" y="3375977"/>
            <a:ext cx="1586865" cy="311785"/>
          </a:xfrm>
          <a:prstGeom prst="rect">
            <a:avLst/>
          </a:prstGeom>
        </p:spPr>
        <p:txBody>
          <a:bodyPr vert="horz" wrap="square" lIns="0" tIns="15875" rIns="0" bIns="0" rtlCol="0">
            <a:spAutoFit/>
          </a:bodyPr>
          <a:lstStyle/>
          <a:p>
            <a:pPr marL="12700">
              <a:lnSpc>
                <a:spcPct val="100000"/>
              </a:lnSpc>
              <a:spcBef>
                <a:spcPts val="125"/>
              </a:spcBef>
            </a:pPr>
            <a:r>
              <a:rPr sz="1850" spc="20" dirty="0">
                <a:latin typeface="Times New Roman"/>
                <a:cs typeface="Times New Roman"/>
              </a:rPr>
              <a:t>sin(</a:t>
            </a:r>
            <a:r>
              <a:rPr sz="1850" i="1" spc="20" dirty="0">
                <a:latin typeface="Times New Roman"/>
                <a:cs typeface="Times New Roman"/>
              </a:rPr>
              <a:t>mx</a:t>
            </a:r>
            <a:r>
              <a:rPr sz="1850" spc="20" dirty="0">
                <a:latin typeface="Times New Roman"/>
                <a:cs typeface="Times New Roman"/>
              </a:rPr>
              <a:t>)</a:t>
            </a:r>
            <a:r>
              <a:rPr sz="1850" spc="-280" dirty="0">
                <a:latin typeface="Times New Roman"/>
                <a:cs typeface="Times New Roman"/>
              </a:rPr>
              <a:t> </a:t>
            </a:r>
            <a:r>
              <a:rPr sz="1850" i="1" spc="5" dirty="0">
                <a:latin typeface="Times New Roman"/>
                <a:cs typeface="Times New Roman"/>
              </a:rPr>
              <a:t>f</a:t>
            </a:r>
            <a:r>
              <a:rPr sz="1850" i="1" spc="-114" dirty="0">
                <a:latin typeface="Times New Roman"/>
                <a:cs typeface="Times New Roman"/>
              </a:rPr>
              <a:t> </a:t>
            </a:r>
            <a:r>
              <a:rPr sz="1850" spc="50" dirty="0">
                <a:latin typeface="Times New Roman"/>
                <a:cs typeface="Times New Roman"/>
              </a:rPr>
              <a:t>(</a:t>
            </a:r>
            <a:r>
              <a:rPr sz="1850" i="1" spc="50" dirty="0">
                <a:latin typeface="Times New Roman"/>
                <a:cs typeface="Times New Roman"/>
              </a:rPr>
              <a:t>x</a:t>
            </a:r>
            <a:r>
              <a:rPr sz="1850" spc="50" dirty="0">
                <a:latin typeface="Times New Roman"/>
                <a:cs typeface="Times New Roman"/>
              </a:rPr>
              <a:t>)</a:t>
            </a:r>
            <a:r>
              <a:rPr sz="1850" i="1" spc="50" dirty="0">
                <a:latin typeface="Times New Roman"/>
                <a:cs typeface="Times New Roman"/>
              </a:rPr>
              <a:t>dx</a:t>
            </a:r>
            <a:r>
              <a:rPr sz="1850" i="1" spc="-125" dirty="0">
                <a:latin typeface="Times New Roman"/>
                <a:cs typeface="Times New Roman"/>
              </a:rPr>
              <a:t> </a:t>
            </a:r>
            <a:r>
              <a:rPr sz="1850" spc="15" dirty="0">
                <a:latin typeface="Symbol"/>
                <a:cs typeface="Symbol"/>
              </a:rPr>
              <a:t></a:t>
            </a:r>
            <a:endParaRPr sz="1850">
              <a:latin typeface="Symbol"/>
              <a:cs typeface="Symbol"/>
            </a:endParaRPr>
          </a:p>
        </p:txBody>
      </p:sp>
      <p:sp>
        <p:nvSpPr>
          <p:cNvPr id="43" name="object 43"/>
          <p:cNvSpPr txBox="1"/>
          <p:nvPr/>
        </p:nvSpPr>
        <p:spPr>
          <a:xfrm>
            <a:off x="2694685" y="3261360"/>
            <a:ext cx="6067425" cy="449580"/>
          </a:xfrm>
          <a:prstGeom prst="rect">
            <a:avLst/>
          </a:prstGeom>
        </p:spPr>
        <p:txBody>
          <a:bodyPr vert="horz" wrap="square" lIns="0" tIns="16510" rIns="0" bIns="0" rtlCol="0">
            <a:spAutoFit/>
          </a:bodyPr>
          <a:lstStyle/>
          <a:p>
            <a:pPr marL="38100">
              <a:lnSpc>
                <a:spcPct val="100000"/>
              </a:lnSpc>
              <a:spcBef>
                <a:spcPts val="130"/>
              </a:spcBef>
            </a:pPr>
            <a:r>
              <a:rPr sz="4125" spc="322" baseline="-9090" dirty="0">
                <a:latin typeface="Symbol"/>
                <a:cs typeface="Symbol"/>
              </a:rPr>
              <a:t></a:t>
            </a:r>
            <a:r>
              <a:rPr sz="1850" spc="30"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5" dirty="0">
                <a:latin typeface="Times New Roman"/>
                <a:cs typeface="Times New Roman"/>
              </a:rPr>
              <a:t>(</a:t>
            </a:r>
            <a:r>
              <a:rPr sz="1850" i="1" spc="5" dirty="0">
                <a:latin typeface="Times New Roman"/>
                <a:cs typeface="Times New Roman"/>
              </a:rPr>
              <a:t>m</a:t>
            </a:r>
            <a:r>
              <a:rPr sz="1850" i="1" dirty="0">
                <a:latin typeface="Times New Roman"/>
                <a:cs typeface="Times New Roman"/>
              </a:rPr>
              <a:t>x</a:t>
            </a:r>
            <a:r>
              <a:rPr sz="1850" spc="55" dirty="0">
                <a:latin typeface="Times New Roman"/>
                <a:cs typeface="Times New Roman"/>
              </a:rPr>
              <a:t>)</a:t>
            </a:r>
            <a:r>
              <a:rPr sz="1850" i="1" spc="45" dirty="0">
                <a:latin typeface="Times New Roman"/>
                <a:cs typeface="Times New Roman"/>
              </a:rPr>
              <a:t>d</a:t>
            </a:r>
            <a:r>
              <a:rPr sz="1850" i="1" spc="10" dirty="0">
                <a:latin typeface="Times New Roman"/>
                <a:cs typeface="Times New Roman"/>
              </a:rPr>
              <a:t>x</a:t>
            </a:r>
            <a:r>
              <a:rPr sz="1850" i="1" spc="-250" dirty="0">
                <a:latin typeface="Times New Roman"/>
                <a:cs typeface="Times New Roman"/>
              </a:rPr>
              <a:t> </a:t>
            </a:r>
            <a:r>
              <a:rPr sz="1850" spc="15" dirty="0">
                <a:latin typeface="Symbol"/>
                <a:cs typeface="Symbol"/>
              </a:rPr>
              <a:t></a:t>
            </a:r>
            <a:r>
              <a:rPr sz="1850" spc="-220" dirty="0">
                <a:latin typeface="Times New Roman"/>
                <a:cs typeface="Times New Roman"/>
              </a:rPr>
              <a:t> </a:t>
            </a:r>
            <a:r>
              <a:rPr sz="4125" spc="322" baseline="-6060" dirty="0">
                <a:latin typeface="Symbol"/>
                <a:cs typeface="Symbol"/>
              </a:rPr>
              <a:t></a:t>
            </a:r>
            <a:r>
              <a:rPr sz="1850" spc="50" dirty="0">
                <a:latin typeface="Times New Roman"/>
                <a:cs typeface="Times New Roman"/>
              </a:rPr>
              <a:t>(</a:t>
            </a:r>
            <a:r>
              <a:rPr sz="1850" i="1" spc="45" dirty="0">
                <a:latin typeface="Times New Roman"/>
                <a:cs typeface="Times New Roman"/>
              </a:rPr>
              <a:t>a</a:t>
            </a:r>
            <a:r>
              <a:rPr sz="1575" i="1" baseline="-15873" dirty="0">
                <a:latin typeface="Times New Roman"/>
                <a:cs typeface="Times New Roman"/>
              </a:rPr>
              <a:t>n </a:t>
            </a:r>
            <a:r>
              <a:rPr sz="1575" i="1" spc="-7" baseline="-15873" dirty="0">
                <a:latin typeface="Times New Roman"/>
                <a:cs typeface="Times New Roman"/>
              </a:rPr>
              <a:t> </a:t>
            </a:r>
            <a:r>
              <a:rPr sz="4125" spc="330" baseline="-9090" dirty="0">
                <a:latin typeface="Symbol"/>
                <a:cs typeface="Symbol"/>
              </a:rPr>
              <a:t></a:t>
            </a:r>
            <a:r>
              <a:rPr sz="1850" dirty="0">
                <a:latin typeface="Times New Roman"/>
                <a:cs typeface="Times New Roman"/>
              </a:rPr>
              <a:t>c</a:t>
            </a:r>
            <a:r>
              <a:rPr sz="1850" spc="45" dirty="0">
                <a:latin typeface="Times New Roman"/>
                <a:cs typeface="Times New Roman"/>
              </a:rPr>
              <a:t>o</a:t>
            </a:r>
            <a:r>
              <a:rPr sz="1850" spc="30" dirty="0">
                <a:latin typeface="Times New Roman"/>
                <a:cs typeface="Times New Roman"/>
              </a:rPr>
              <a:t>s</a:t>
            </a:r>
            <a:r>
              <a:rPr sz="1850" spc="-25" dirty="0">
                <a:latin typeface="Times New Roman"/>
                <a:cs typeface="Times New Roman"/>
              </a:rPr>
              <a:t>(</a:t>
            </a:r>
            <a:r>
              <a:rPr sz="1850" i="1" spc="45" dirty="0">
                <a:latin typeface="Times New Roman"/>
                <a:cs typeface="Times New Roman"/>
              </a:rPr>
              <a:t>n</a:t>
            </a:r>
            <a:r>
              <a:rPr sz="1850" i="1" spc="75" dirty="0">
                <a:latin typeface="Times New Roman"/>
                <a:cs typeface="Times New Roman"/>
              </a:rPr>
              <a:t>x</a:t>
            </a:r>
            <a:r>
              <a:rPr sz="1850" spc="125" dirty="0">
                <a:latin typeface="Times New Roman"/>
                <a:cs typeface="Times New Roman"/>
              </a:rPr>
              <a:t>)</a:t>
            </a:r>
            <a:r>
              <a:rPr sz="1850" spc="25"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0" dirty="0">
                <a:latin typeface="Times New Roman"/>
                <a:cs typeface="Times New Roman"/>
              </a:rPr>
              <a:t>(</a:t>
            </a:r>
            <a:r>
              <a:rPr sz="1850" i="1" spc="10" dirty="0">
                <a:latin typeface="Times New Roman"/>
                <a:cs typeface="Times New Roman"/>
              </a:rPr>
              <a:t>m</a:t>
            </a:r>
            <a:r>
              <a:rPr sz="1850" i="1" dirty="0">
                <a:latin typeface="Times New Roman"/>
                <a:cs typeface="Times New Roman"/>
              </a:rPr>
              <a:t>x</a:t>
            </a:r>
            <a:r>
              <a:rPr sz="1850" spc="50" dirty="0">
                <a:latin typeface="Times New Roman"/>
                <a:cs typeface="Times New Roman"/>
              </a:rPr>
              <a:t>)</a:t>
            </a:r>
            <a:r>
              <a:rPr sz="1850" i="1" spc="-30" dirty="0">
                <a:latin typeface="Times New Roman"/>
                <a:cs typeface="Times New Roman"/>
              </a:rPr>
              <a:t>d</a:t>
            </a:r>
            <a:r>
              <a:rPr sz="1850" i="1" spc="10" dirty="0">
                <a:latin typeface="Times New Roman"/>
                <a:cs typeface="Times New Roman"/>
              </a:rPr>
              <a:t>x</a:t>
            </a:r>
            <a:r>
              <a:rPr sz="1850" i="1" spc="-245" dirty="0">
                <a:latin typeface="Times New Roman"/>
                <a:cs typeface="Times New Roman"/>
              </a:rPr>
              <a:t> </a:t>
            </a:r>
            <a:r>
              <a:rPr sz="1850" spc="15" dirty="0">
                <a:latin typeface="Symbol"/>
                <a:cs typeface="Symbol"/>
              </a:rPr>
              <a:t></a:t>
            </a:r>
            <a:r>
              <a:rPr sz="1850" spc="-295" dirty="0">
                <a:latin typeface="Times New Roman"/>
                <a:cs typeface="Times New Roman"/>
              </a:rPr>
              <a:t> </a:t>
            </a:r>
            <a:r>
              <a:rPr sz="1850" i="1" spc="-30" dirty="0">
                <a:latin typeface="Times New Roman"/>
                <a:cs typeface="Times New Roman"/>
              </a:rPr>
              <a:t>b</a:t>
            </a:r>
            <a:r>
              <a:rPr sz="1575" i="1" baseline="-15873" dirty="0">
                <a:latin typeface="Times New Roman"/>
                <a:cs typeface="Times New Roman"/>
              </a:rPr>
              <a:t>n </a:t>
            </a:r>
            <a:r>
              <a:rPr sz="1575" i="1" spc="-7" baseline="-15873" dirty="0">
                <a:latin typeface="Times New Roman"/>
                <a:cs typeface="Times New Roman"/>
              </a:rPr>
              <a:t> </a:t>
            </a:r>
            <a:r>
              <a:rPr sz="4125" spc="330" baseline="-9090" dirty="0">
                <a:latin typeface="Symbol"/>
                <a:cs typeface="Symbol"/>
              </a:rPr>
              <a:t></a:t>
            </a:r>
            <a:r>
              <a:rPr sz="1850" spc="25"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0" dirty="0">
                <a:latin typeface="Times New Roman"/>
                <a:cs typeface="Times New Roman"/>
              </a:rPr>
              <a:t>(</a:t>
            </a:r>
            <a:r>
              <a:rPr sz="1850" i="1" spc="45" dirty="0">
                <a:latin typeface="Times New Roman"/>
                <a:cs typeface="Times New Roman"/>
              </a:rPr>
              <a:t>n</a:t>
            </a:r>
            <a:r>
              <a:rPr sz="1850" i="1" dirty="0">
                <a:latin typeface="Times New Roman"/>
                <a:cs typeface="Times New Roman"/>
              </a:rPr>
              <a:t>x</a:t>
            </a:r>
            <a:r>
              <a:rPr sz="1850" spc="125" dirty="0">
                <a:latin typeface="Times New Roman"/>
                <a:cs typeface="Times New Roman"/>
              </a:rPr>
              <a:t>)</a:t>
            </a:r>
            <a:r>
              <a:rPr sz="1850" spc="25" dirty="0">
                <a:latin typeface="Times New Roman"/>
                <a:cs typeface="Times New Roman"/>
              </a:rPr>
              <a:t>s</a:t>
            </a:r>
            <a:r>
              <a:rPr sz="1850" spc="5" dirty="0">
                <a:latin typeface="Times New Roman"/>
                <a:cs typeface="Times New Roman"/>
              </a:rPr>
              <a:t>i</a:t>
            </a:r>
            <a:r>
              <a:rPr sz="1850" spc="-30" dirty="0">
                <a:latin typeface="Times New Roman"/>
                <a:cs typeface="Times New Roman"/>
              </a:rPr>
              <a:t>n</a:t>
            </a:r>
            <a:r>
              <a:rPr sz="1850" spc="50" dirty="0">
                <a:latin typeface="Times New Roman"/>
                <a:cs typeface="Times New Roman"/>
              </a:rPr>
              <a:t>(</a:t>
            </a:r>
            <a:r>
              <a:rPr sz="1850" i="1" spc="10" dirty="0">
                <a:latin typeface="Times New Roman"/>
                <a:cs typeface="Times New Roman"/>
              </a:rPr>
              <a:t>m</a:t>
            </a:r>
            <a:r>
              <a:rPr sz="1850" i="1" dirty="0">
                <a:latin typeface="Times New Roman"/>
                <a:cs typeface="Times New Roman"/>
              </a:rPr>
              <a:t>x</a:t>
            </a:r>
            <a:r>
              <a:rPr sz="1850" spc="50" dirty="0">
                <a:latin typeface="Times New Roman"/>
                <a:cs typeface="Times New Roman"/>
              </a:rPr>
              <a:t>)</a:t>
            </a:r>
            <a:r>
              <a:rPr sz="1850" i="1" spc="-30" dirty="0">
                <a:latin typeface="Times New Roman"/>
                <a:cs typeface="Times New Roman"/>
              </a:rPr>
              <a:t>d</a:t>
            </a:r>
            <a:r>
              <a:rPr sz="1850" i="1" spc="75" dirty="0">
                <a:latin typeface="Times New Roman"/>
                <a:cs typeface="Times New Roman"/>
              </a:rPr>
              <a:t>x</a:t>
            </a:r>
            <a:r>
              <a:rPr sz="1850" spc="5" dirty="0">
                <a:latin typeface="Times New Roman"/>
                <a:cs typeface="Times New Roman"/>
              </a:rPr>
              <a:t>)</a:t>
            </a:r>
            <a:endParaRPr sz="185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84250" y="1352550"/>
            <a:ext cx="312420" cy="0"/>
          </a:xfrm>
          <a:custGeom>
            <a:avLst/>
            <a:gdLst/>
            <a:ahLst/>
            <a:cxnLst/>
            <a:rect l="l" t="t" r="r" b="b"/>
            <a:pathLst>
              <a:path w="312419">
                <a:moveTo>
                  <a:pt x="0" y="0"/>
                </a:moveTo>
                <a:lnTo>
                  <a:pt x="312419" y="0"/>
                </a:lnTo>
              </a:path>
            </a:pathLst>
          </a:custGeom>
          <a:ln w="10160">
            <a:solidFill>
              <a:srgbClr val="000000"/>
            </a:solidFill>
          </a:ln>
        </p:spPr>
        <p:txBody>
          <a:bodyPr wrap="square" lIns="0" tIns="0" rIns="0" bIns="0" rtlCol="0"/>
          <a:lstStyle/>
          <a:p>
            <a:endParaRPr/>
          </a:p>
        </p:txBody>
      </p:sp>
      <p:sp>
        <p:nvSpPr>
          <p:cNvPr id="3" name="object 3"/>
          <p:cNvSpPr/>
          <p:nvPr/>
        </p:nvSpPr>
        <p:spPr>
          <a:xfrm>
            <a:off x="2528570" y="1352550"/>
            <a:ext cx="184150" cy="0"/>
          </a:xfrm>
          <a:custGeom>
            <a:avLst/>
            <a:gdLst/>
            <a:ahLst/>
            <a:cxnLst/>
            <a:rect l="l" t="t" r="r" b="b"/>
            <a:pathLst>
              <a:path w="184150">
                <a:moveTo>
                  <a:pt x="0" y="0"/>
                </a:moveTo>
                <a:lnTo>
                  <a:pt x="18415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3359403" y="1156652"/>
            <a:ext cx="1763395"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100" dirty="0">
                <a:latin typeface="Times New Roman"/>
                <a:cs typeface="Times New Roman"/>
              </a:rPr>
              <a:t>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spc="-200" dirty="0">
                <a:latin typeface="Times New Roman"/>
                <a:cs typeface="Times New Roman"/>
              </a:rPr>
              <a:t> </a:t>
            </a:r>
            <a:r>
              <a:rPr sz="1850" spc="65" dirty="0">
                <a:latin typeface="Times New Roman"/>
                <a:cs typeface="Times New Roman"/>
              </a:rPr>
              <a:t>cos</a:t>
            </a:r>
            <a:r>
              <a:rPr sz="1850" spc="-220" dirty="0">
                <a:latin typeface="Times New Roman"/>
                <a:cs typeface="Times New Roman"/>
              </a:rPr>
              <a:t> </a:t>
            </a:r>
            <a:r>
              <a:rPr sz="1850" i="1" spc="60" dirty="0">
                <a:latin typeface="Times New Roman"/>
                <a:cs typeface="Times New Roman"/>
              </a:rPr>
              <a:t>n</a:t>
            </a:r>
            <a:r>
              <a:rPr sz="1850" spc="60" dirty="0">
                <a:latin typeface="Times New Roman"/>
                <a:cs typeface="Times New Roman"/>
              </a:rPr>
              <a:t>(</a:t>
            </a:r>
            <a:r>
              <a:rPr sz="1850" i="1" spc="60" dirty="0">
                <a:latin typeface="Times New Roman"/>
                <a:cs typeface="Times New Roman"/>
              </a:rPr>
              <a:t>t</a:t>
            </a:r>
            <a:r>
              <a:rPr sz="1850" i="1" spc="-170" dirty="0">
                <a:latin typeface="Times New Roman"/>
                <a:cs typeface="Times New Roman"/>
              </a:rPr>
              <a:t> </a:t>
            </a:r>
            <a:r>
              <a:rPr sz="1850" spc="15" dirty="0">
                <a:latin typeface="Symbol"/>
                <a:cs typeface="Symbol"/>
              </a:rPr>
              <a:t></a:t>
            </a:r>
            <a:r>
              <a:rPr sz="1850" spc="-80" dirty="0">
                <a:latin typeface="Times New Roman"/>
                <a:cs typeface="Times New Roman"/>
              </a:rPr>
              <a:t> </a:t>
            </a:r>
            <a:r>
              <a:rPr sz="1850" i="1" spc="65" dirty="0">
                <a:latin typeface="Times New Roman"/>
                <a:cs typeface="Times New Roman"/>
              </a:rPr>
              <a:t>x</a:t>
            </a:r>
            <a:r>
              <a:rPr sz="1850" spc="65" dirty="0">
                <a:latin typeface="Times New Roman"/>
                <a:cs typeface="Times New Roman"/>
              </a:rPr>
              <a:t>)</a:t>
            </a:r>
            <a:r>
              <a:rPr sz="1850" i="1" spc="65" dirty="0">
                <a:latin typeface="Times New Roman"/>
                <a:cs typeface="Times New Roman"/>
              </a:rPr>
              <a:t>dt</a:t>
            </a:r>
            <a:r>
              <a:rPr sz="1850" spc="65" dirty="0">
                <a:latin typeface="Times New Roman"/>
                <a:cs typeface="Times New Roman"/>
              </a:rPr>
              <a:t>,</a:t>
            </a:r>
            <a:endParaRPr sz="1850">
              <a:latin typeface="Times New Roman"/>
              <a:cs typeface="Times New Roman"/>
            </a:endParaRPr>
          </a:p>
        </p:txBody>
      </p:sp>
      <p:sp>
        <p:nvSpPr>
          <p:cNvPr id="5" name="object 5"/>
          <p:cNvSpPr txBox="1"/>
          <p:nvPr/>
        </p:nvSpPr>
        <p:spPr>
          <a:xfrm>
            <a:off x="6433565" y="424116"/>
            <a:ext cx="1239520"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110" dirty="0">
                <a:latin typeface="Times New Roman"/>
                <a:cs typeface="Times New Roman"/>
              </a:rPr>
              <a:t>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spc="-280" dirty="0">
                <a:latin typeface="Times New Roman"/>
                <a:cs typeface="Times New Roman"/>
              </a:rPr>
              <a:t> </a:t>
            </a:r>
            <a:r>
              <a:rPr sz="1850" spc="15" dirty="0">
                <a:latin typeface="Times New Roman"/>
                <a:cs typeface="Times New Roman"/>
              </a:rPr>
              <a:t>sin</a:t>
            </a:r>
            <a:r>
              <a:rPr sz="1850" spc="-70" dirty="0">
                <a:latin typeface="Times New Roman"/>
                <a:cs typeface="Times New Roman"/>
              </a:rPr>
              <a:t> </a:t>
            </a:r>
            <a:r>
              <a:rPr sz="1850" i="1" spc="80" dirty="0">
                <a:latin typeface="Times New Roman"/>
                <a:cs typeface="Times New Roman"/>
              </a:rPr>
              <a:t>ntdt</a:t>
            </a:r>
            <a:r>
              <a:rPr sz="1850" spc="80" dirty="0">
                <a:latin typeface="Times New Roman"/>
                <a:cs typeface="Times New Roman"/>
              </a:rPr>
              <a:t>)</a:t>
            </a:r>
            <a:endParaRPr sz="1850">
              <a:latin typeface="Times New Roman"/>
              <a:cs typeface="Times New Roman"/>
            </a:endParaRPr>
          </a:p>
        </p:txBody>
      </p:sp>
      <p:sp>
        <p:nvSpPr>
          <p:cNvPr id="6" name="object 6"/>
          <p:cNvSpPr txBox="1"/>
          <p:nvPr/>
        </p:nvSpPr>
        <p:spPr>
          <a:xfrm>
            <a:off x="287972" y="424116"/>
            <a:ext cx="614045"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 </a:t>
            </a:r>
            <a:r>
              <a:rPr sz="1850" spc="45" dirty="0">
                <a:latin typeface="Times New Roman"/>
                <a:cs typeface="Times New Roman"/>
              </a:rPr>
              <a:t>(</a:t>
            </a:r>
            <a:r>
              <a:rPr sz="1850" i="1" spc="45" dirty="0">
                <a:latin typeface="Times New Roman"/>
                <a:cs typeface="Times New Roman"/>
              </a:rPr>
              <a:t>x</a:t>
            </a:r>
            <a:r>
              <a:rPr sz="1850" spc="45" dirty="0">
                <a:latin typeface="Times New Roman"/>
                <a:cs typeface="Times New Roman"/>
              </a:rPr>
              <a:t>)</a:t>
            </a:r>
            <a:r>
              <a:rPr sz="1850" spc="-135" dirty="0">
                <a:latin typeface="Times New Roman"/>
                <a:cs typeface="Times New Roman"/>
              </a:rPr>
              <a:t> </a:t>
            </a:r>
            <a:r>
              <a:rPr sz="1850" spc="15" dirty="0">
                <a:latin typeface="Symbol"/>
                <a:cs typeface="Symbol"/>
              </a:rPr>
              <a:t></a:t>
            </a:r>
            <a:endParaRPr sz="1850">
              <a:latin typeface="Symbol"/>
              <a:cs typeface="Symbol"/>
            </a:endParaRPr>
          </a:p>
        </p:txBody>
      </p:sp>
      <p:sp>
        <p:nvSpPr>
          <p:cNvPr id="7" name="object 7"/>
          <p:cNvSpPr txBox="1"/>
          <p:nvPr/>
        </p:nvSpPr>
        <p:spPr>
          <a:xfrm>
            <a:off x="3040379" y="971296"/>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8" name="object 8"/>
          <p:cNvSpPr txBox="1"/>
          <p:nvPr/>
        </p:nvSpPr>
        <p:spPr>
          <a:xfrm>
            <a:off x="3097529" y="1514792"/>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9" name="object 9"/>
          <p:cNvSpPr txBox="1"/>
          <p:nvPr/>
        </p:nvSpPr>
        <p:spPr>
          <a:xfrm>
            <a:off x="6137275"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0" name="object 10"/>
          <p:cNvSpPr txBox="1"/>
          <p:nvPr/>
        </p:nvSpPr>
        <p:spPr>
          <a:xfrm>
            <a:off x="3800475"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401699"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2" name="object 12"/>
          <p:cNvSpPr txBox="1"/>
          <p:nvPr/>
        </p:nvSpPr>
        <p:spPr>
          <a:xfrm>
            <a:off x="606361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13" name="object 13"/>
          <p:cNvSpPr txBox="1"/>
          <p:nvPr/>
        </p:nvSpPr>
        <p:spPr>
          <a:xfrm>
            <a:off x="4096765" y="424116"/>
            <a:ext cx="1967864"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95" dirty="0">
                <a:latin typeface="Times New Roman"/>
                <a:cs typeface="Times New Roman"/>
              </a:rPr>
              <a:t> </a:t>
            </a:r>
            <a:r>
              <a:rPr sz="1850" spc="45" dirty="0">
                <a:latin typeface="Times New Roman"/>
                <a:cs typeface="Times New Roman"/>
              </a:rPr>
              <a:t>(</a:t>
            </a:r>
            <a:r>
              <a:rPr sz="1850" i="1" spc="45" dirty="0">
                <a:latin typeface="Times New Roman"/>
                <a:cs typeface="Times New Roman"/>
              </a:rPr>
              <a:t>t</a:t>
            </a:r>
            <a:r>
              <a:rPr sz="1850" spc="45" dirty="0">
                <a:latin typeface="Times New Roman"/>
                <a:cs typeface="Times New Roman"/>
              </a:rPr>
              <a:t>)</a:t>
            </a:r>
            <a:r>
              <a:rPr sz="1850" spc="-195" dirty="0">
                <a:latin typeface="Times New Roman"/>
                <a:cs typeface="Times New Roman"/>
              </a:rPr>
              <a:t> </a:t>
            </a:r>
            <a:r>
              <a:rPr sz="1850" spc="70" dirty="0">
                <a:latin typeface="Times New Roman"/>
                <a:cs typeface="Times New Roman"/>
              </a:rPr>
              <a:t>cos</a:t>
            </a:r>
            <a:r>
              <a:rPr sz="1850" spc="-225" dirty="0">
                <a:latin typeface="Times New Roman"/>
                <a:cs typeface="Times New Roman"/>
              </a:rPr>
              <a:t> </a:t>
            </a:r>
            <a:r>
              <a:rPr sz="1850" i="1" spc="25" dirty="0">
                <a:latin typeface="Times New Roman"/>
                <a:cs typeface="Times New Roman"/>
              </a:rPr>
              <a:t>ntdt</a:t>
            </a:r>
            <a:r>
              <a:rPr sz="1850" i="1" spc="-100" dirty="0">
                <a:latin typeface="Times New Roman"/>
                <a:cs typeface="Times New Roman"/>
              </a:rPr>
              <a:t> </a:t>
            </a:r>
            <a:r>
              <a:rPr sz="1850" spc="15" dirty="0">
                <a:latin typeface="Symbol"/>
                <a:cs typeface="Symbol"/>
              </a:rPr>
              <a:t></a:t>
            </a:r>
            <a:r>
              <a:rPr sz="1850" spc="-150" dirty="0">
                <a:latin typeface="Times New Roman"/>
                <a:cs typeface="Times New Roman"/>
              </a:rPr>
              <a:t> </a:t>
            </a:r>
            <a:r>
              <a:rPr sz="1850" spc="15" dirty="0">
                <a:latin typeface="Times New Roman"/>
                <a:cs typeface="Times New Roman"/>
              </a:rPr>
              <a:t>sin</a:t>
            </a:r>
            <a:r>
              <a:rPr sz="1850" spc="-135" dirty="0">
                <a:latin typeface="Times New Roman"/>
                <a:cs typeface="Times New Roman"/>
              </a:rPr>
              <a:t> </a:t>
            </a:r>
            <a:r>
              <a:rPr sz="1850" i="1" spc="120" dirty="0">
                <a:latin typeface="Times New Roman"/>
                <a:cs typeface="Times New Roman"/>
              </a:rPr>
              <a:t>nx</a:t>
            </a:r>
            <a:endParaRPr sz="1850">
              <a:latin typeface="Times New Roman"/>
              <a:cs typeface="Times New Roman"/>
            </a:endParaRPr>
          </a:p>
        </p:txBody>
      </p:sp>
      <p:sp>
        <p:nvSpPr>
          <p:cNvPr id="14" name="object 14"/>
          <p:cNvSpPr txBox="1"/>
          <p:nvPr/>
        </p:nvSpPr>
        <p:spPr>
          <a:xfrm>
            <a:off x="6176645" y="342265"/>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15" name="object 15"/>
          <p:cNvSpPr txBox="1"/>
          <p:nvPr/>
        </p:nvSpPr>
        <p:spPr>
          <a:xfrm>
            <a:off x="372681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16" name="object 16"/>
          <p:cNvSpPr txBox="1"/>
          <p:nvPr/>
        </p:nvSpPr>
        <p:spPr>
          <a:xfrm>
            <a:off x="2765679" y="748347"/>
            <a:ext cx="25019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17" name="object 17"/>
          <p:cNvSpPr txBox="1"/>
          <p:nvPr/>
        </p:nvSpPr>
        <p:spPr>
          <a:xfrm>
            <a:off x="3034029" y="424116"/>
            <a:ext cx="708025" cy="311785"/>
          </a:xfrm>
          <a:prstGeom prst="rect">
            <a:avLst/>
          </a:prstGeom>
        </p:spPr>
        <p:txBody>
          <a:bodyPr vert="horz" wrap="square" lIns="0" tIns="15875" rIns="0" bIns="0" rtlCol="0">
            <a:spAutoFit/>
          </a:bodyPr>
          <a:lstStyle/>
          <a:p>
            <a:pPr marL="12700">
              <a:lnSpc>
                <a:spcPct val="100000"/>
              </a:lnSpc>
              <a:spcBef>
                <a:spcPts val="125"/>
              </a:spcBef>
            </a:pPr>
            <a:r>
              <a:rPr sz="1850" spc="10" dirty="0">
                <a:latin typeface="Times New Roman"/>
                <a:cs typeface="Times New Roman"/>
              </a:rPr>
              <a:t>(cos</a:t>
            </a:r>
            <a:r>
              <a:rPr sz="1850" spc="-280" dirty="0">
                <a:latin typeface="Times New Roman"/>
                <a:cs typeface="Times New Roman"/>
              </a:rPr>
              <a:t> </a:t>
            </a:r>
            <a:r>
              <a:rPr sz="1850" i="1" spc="120" dirty="0">
                <a:latin typeface="Times New Roman"/>
                <a:cs typeface="Times New Roman"/>
              </a:rPr>
              <a:t>nx</a:t>
            </a:r>
            <a:endParaRPr sz="1850">
              <a:latin typeface="Times New Roman"/>
              <a:cs typeface="Times New Roman"/>
            </a:endParaRPr>
          </a:p>
        </p:txBody>
      </p:sp>
      <p:sp>
        <p:nvSpPr>
          <p:cNvPr id="18" name="object 18"/>
          <p:cNvSpPr txBox="1"/>
          <p:nvPr/>
        </p:nvSpPr>
        <p:spPr>
          <a:xfrm>
            <a:off x="2721229" y="219392"/>
            <a:ext cx="277495" cy="582930"/>
          </a:xfrm>
          <a:prstGeom prst="rect">
            <a:avLst/>
          </a:prstGeom>
        </p:spPr>
        <p:txBody>
          <a:bodyPr vert="horz" wrap="square" lIns="0" tIns="15875" rIns="0" bIns="0" rtlCol="0">
            <a:spAutoFit/>
          </a:bodyPr>
          <a:lstStyle/>
          <a:p>
            <a:pPr marL="59690" algn="ctr">
              <a:lnSpc>
                <a:spcPts val="1185"/>
              </a:lnSpc>
              <a:spcBef>
                <a:spcPts val="125"/>
              </a:spcBef>
            </a:pPr>
            <a:r>
              <a:rPr sz="1100" spc="15" dirty="0">
                <a:latin typeface="Symbol"/>
                <a:cs typeface="Symbol"/>
              </a:rPr>
              <a:t></a:t>
            </a:r>
            <a:endParaRPr sz="1100">
              <a:latin typeface="Symbol"/>
              <a:cs typeface="Symbol"/>
            </a:endParaRPr>
          </a:p>
          <a:p>
            <a:pPr algn="ctr">
              <a:lnSpc>
                <a:spcPts val="3165"/>
              </a:lnSpc>
            </a:pPr>
            <a:r>
              <a:rPr sz="2750" spc="15" dirty="0">
                <a:latin typeface="Symbol"/>
                <a:cs typeface="Symbol"/>
              </a:rPr>
              <a:t></a:t>
            </a:r>
            <a:endParaRPr sz="2750">
              <a:latin typeface="Symbol"/>
              <a:cs typeface="Symbol"/>
            </a:endParaRPr>
          </a:p>
        </p:txBody>
      </p:sp>
      <p:sp>
        <p:nvSpPr>
          <p:cNvPr id="19" name="object 19"/>
          <p:cNvSpPr txBox="1"/>
          <p:nvPr/>
        </p:nvSpPr>
        <p:spPr>
          <a:xfrm>
            <a:off x="1701164" y="429323"/>
            <a:ext cx="786130"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 </a:t>
            </a:r>
            <a:r>
              <a:rPr sz="1850" spc="65" dirty="0">
                <a:latin typeface="Times New Roman"/>
                <a:cs typeface="Times New Roman"/>
              </a:rPr>
              <a:t>(</a:t>
            </a:r>
            <a:r>
              <a:rPr sz="1850" i="1" spc="65" dirty="0">
                <a:latin typeface="Times New Roman"/>
                <a:cs typeface="Times New Roman"/>
              </a:rPr>
              <a:t>t</a:t>
            </a:r>
            <a:r>
              <a:rPr sz="1850" spc="65" dirty="0">
                <a:latin typeface="Times New Roman"/>
                <a:cs typeface="Times New Roman"/>
              </a:rPr>
              <a:t>)</a:t>
            </a:r>
            <a:r>
              <a:rPr sz="1850" i="1" spc="65" dirty="0">
                <a:latin typeface="Times New Roman"/>
                <a:cs typeface="Times New Roman"/>
              </a:rPr>
              <a:t>dt</a:t>
            </a:r>
            <a:r>
              <a:rPr sz="1850" i="1" spc="-110" dirty="0">
                <a:latin typeface="Times New Roman"/>
                <a:cs typeface="Times New Roman"/>
              </a:rPr>
              <a:t> </a:t>
            </a:r>
            <a:r>
              <a:rPr sz="1850" spc="15" dirty="0">
                <a:latin typeface="Symbol"/>
                <a:cs typeface="Symbol"/>
              </a:rPr>
              <a:t></a:t>
            </a:r>
            <a:endParaRPr sz="1850">
              <a:latin typeface="Symbol"/>
              <a:cs typeface="Symbol"/>
            </a:endParaRPr>
          </a:p>
        </p:txBody>
      </p:sp>
      <p:sp>
        <p:nvSpPr>
          <p:cNvPr id="20" name="object 20"/>
          <p:cNvSpPr txBox="1"/>
          <p:nvPr/>
        </p:nvSpPr>
        <p:spPr>
          <a:xfrm>
            <a:off x="2516504" y="288020"/>
            <a:ext cx="168275" cy="644525"/>
          </a:xfrm>
          <a:prstGeom prst="rect">
            <a:avLst/>
          </a:prstGeom>
        </p:spPr>
        <p:txBody>
          <a:bodyPr vert="horz" wrap="square" lIns="0" tIns="33020" rIns="0" bIns="0" rtlCol="0">
            <a:spAutoFit/>
          </a:bodyPr>
          <a:lstStyle/>
          <a:p>
            <a:pPr marL="35560">
              <a:lnSpc>
                <a:spcPct val="100000"/>
              </a:lnSpc>
              <a:spcBef>
                <a:spcPts val="260"/>
              </a:spcBef>
            </a:pPr>
            <a:r>
              <a:rPr sz="1850" u="sng" spc="10" dirty="0">
                <a:uFill>
                  <a:solidFill>
                    <a:srgbClr val="000000"/>
                  </a:solidFill>
                </a:uFill>
                <a:latin typeface="Times New Roman"/>
                <a:cs typeface="Times New Roman"/>
              </a:rPr>
              <a:t>1</a:t>
            </a:r>
            <a:endParaRPr sz="1850">
              <a:latin typeface="Times New Roman"/>
              <a:cs typeface="Times New Roman"/>
            </a:endParaRPr>
          </a:p>
          <a:p>
            <a:pPr marL="12700">
              <a:lnSpc>
                <a:spcPct val="100000"/>
              </a:lnSpc>
              <a:spcBef>
                <a:spcPts val="150"/>
              </a:spcBef>
            </a:pPr>
            <a:r>
              <a:rPr sz="1950" dirty="0">
                <a:latin typeface="Symbol"/>
                <a:cs typeface="Symbol"/>
              </a:rPr>
              <a:t></a:t>
            </a:r>
            <a:endParaRPr sz="1950">
              <a:latin typeface="Symbol"/>
              <a:cs typeface="Symbol"/>
            </a:endParaRPr>
          </a:p>
        </p:txBody>
      </p:sp>
      <p:sp>
        <p:nvSpPr>
          <p:cNvPr id="21" name="object 21"/>
          <p:cNvSpPr txBox="1"/>
          <p:nvPr/>
        </p:nvSpPr>
        <p:spPr>
          <a:xfrm>
            <a:off x="1441069" y="1073467"/>
            <a:ext cx="180340" cy="197485"/>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5" dirty="0">
                <a:latin typeface="Symbol"/>
                <a:cs typeface="Symbol"/>
              </a:rPr>
              <a:t></a:t>
            </a:r>
            <a:endParaRPr sz="1100">
              <a:latin typeface="Symbol"/>
              <a:cs typeface="Symbol"/>
            </a:endParaRPr>
          </a:p>
        </p:txBody>
      </p:sp>
      <p:sp>
        <p:nvSpPr>
          <p:cNvPr id="22" name="object 22"/>
          <p:cNvSpPr txBox="1"/>
          <p:nvPr/>
        </p:nvSpPr>
        <p:spPr>
          <a:xfrm>
            <a:off x="3840226" y="342265"/>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23" name="object 23"/>
          <p:cNvSpPr txBox="1"/>
          <p:nvPr/>
        </p:nvSpPr>
        <p:spPr>
          <a:xfrm>
            <a:off x="772477" y="1083627"/>
            <a:ext cx="156845" cy="311785"/>
          </a:xfrm>
          <a:prstGeom prst="rect">
            <a:avLst/>
          </a:prstGeom>
        </p:spPr>
        <p:txBody>
          <a:bodyPr vert="horz" wrap="square" lIns="0" tIns="15875" rIns="0" bIns="0" rtlCol="0">
            <a:spAutoFit/>
          </a:bodyPr>
          <a:lstStyle/>
          <a:p>
            <a:pPr marL="12700">
              <a:lnSpc>
                <a:spcPct val="100000"/>
              </a:lnSpc>
              <a:spcBef>
                <a:spcPts val="125"/>
              </a:spcBef>
            </a:pPr>
            <a:r>
              <a:rPr sz="1850" spc="15" dirty="0">
                <a:latin typeface="Symbol"/>
                <a:cs typeface="Symbol"/>
              </a:rPr>
              <a:t></a:t>
            </a:r>
            <a:endParaRPr sz="1850">
              <a:latin typeface="Symbol"/>
              <a:cs typeface="Symbol"/>
            </a:endParaRPr>
          </a:p>
        </p:txBody>
      </p:sp>
      <p:sp>
        <p:nvSpPr>
          <p:cNvPr id="24" name="object 24"/>
          <p:cNvSpPr txBox="1"/>
          <p:nvPr/>
        </p:nvSpPr>
        <p:spPr>
          <a:xfrm>
            <a:off x="1334769" y="1026477"/>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25" name="object 25"/>
          <p:cNvSpPr txBox="1"/>
          <p:nvPr/>
        </p:nvSpPr>
        <p:spPr>
          <a:xfrm>
            <a:off x="1401699" y="1283970"/>
            <a:ext cx="97155" cy="196850"/>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26" name="object 26"/>
          <p:cNvSpPr txBox="1"/>
          <p:nvPr/>
        </p:nvSpPr>
        <p:spPr>
          <a:xfrm>
            <a:off x="1671954" y="1083627"/>
            <a:ext cx="1043305" cy="311785"/>
          </a:xfrm>
          <a:prstGeom prst="rect">
            <a:avLst/>
          </a:prstGeom>
        </p:spPr>
        <p:txBody>
          <a:bodyPr vert="horz" wrap="square" lIns="0" tIns="15875" rIns="0" bIns="0" rtlCol="0">
            <a:spAutoFit/>
          </a:bodyPr>
          <a:lstStyle/>
          <a:p>
            <a:pPr marL="38100">
              <a:lnSpc>
                <a:spcPct val="100000"/>
              </a:lnSpc>
              <a:spcBef>
                <a:spcPts val="125"/>
              </a:spcBef>
            </a:pPr>
            <a:r>
              <a:rPr sz="1850" i="1" spc="5" dirty="0">
                <a:latin typeface="Times New Roman"/>
                <a:cs typeface="Times New Roman"/>
              </a:rPr>
              <a:t>f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i="1" spc="50" dirty="0">
                <a:latin typeface="Times New Roman"/>
                <a:cs typeface="Times New Roman"/>
              </a:rPr>
              <a:t>dt </a:t>
            </a:r>
            <a:r>
              <a:rPr sz="1850" spc="15" dirty="0">
                <a:latin typeface="Symbol"/>
                <a:cs typeface="Symbol"/>
              </a:rPr>
              <a:t></a:t>
            </a:r>
            <a:r>
              <a:rPr sz="1850" spc="145" dirty="0">
                <a:latin typeface="Times New Roman"/>
                <a:cs typeface="Times New Roman"/>
              </a:rPr>
              <a:t> </a:t>
            </a:r>
            <a:r>
              <a:rPr sz="2775" spc="15" baseline="18018" dirty="0">
                <a:latin typeface="Times New Roman"/>
                <a:cs typeface="Times New Roman"/>
              </a:rPr>
              <a:t>1</a:t>
            </a:r>
            <a:endParaRPr sz="2775" baseline="18018">
              <a:latin typeface="Times New Roman"/>
              <a:cs typeface="Times New Roman"/>
            </a:endParaRPr>
          </a:p>
        </p:txBody>
      </p:sp>
      <p:sp>
        <p:nvSpPr>
          <p:cNvPr id="27" name="object 27"/>
          <p:cNvSpPr txBox="1"/>
          <p:nvPr/>
        </p:nvSpPr>
        <p:spPr>
          <a:xfrm>
            <a:off x="132778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28" name="object 28"/>
          <p:cNvSpPr txBox="1"/>
          <p:nvPr/>
        </p:nvSpPr>
        <p:spPr>
          <a:xfrm>
            <a:off x="968375" y="212992"/>
            <a:ext cx="652780" cy="1442085"/>
          </a:xfrm>
          <a:prstGeom prst="rect">
            <a:avLst/>
          </a:prstGeom>
        </p:spPr>
        <p:txBody>
          <a:bodyPr vert="horz" wrap="square" lIns="0" tIns="52705" rIns="0" bIns="0" rtlCol="0">
            <a:spAutoFit/>
          </a:bodyPr>
          <a:lstStyle/>
          <a:p>
            <a:pPr marL="12700">
              <a:lnSpc>
                <a:spcPct val="100000"/>
              </a:lnSpc>
              <a:spcBef>
                <a:spcPts val="415"/>
              </a:spcBef>
              <a:tabLst>
                <a:tab pos="485140" algn="l"/>
              </a:tabLst>
            </a:pPr>
            <a:r>
              <a:rPr sz="1850" u="sng" spc="5" dirty="0">
                <a:uFill>
                  <a:solidFill>
                    <a:srgbClr val="000000"/>
                  </a:solidFill>
                </a:uFill>
                <a:latin typeface="Times New Roman"/>
                <a:cs typeface="Times New Roman"/>
              </a:rPr>
              <a:t> </a:t>
            </a:r>
            <a:r>
              <a:rPr sz="1850" u="sng" spc="-250" dirty="0">
                <a:uFill>
                  <a:solidFill>
                    <a:srgbClr val="000000"/>
                  </a:solidFill>
                </a:uFill>
                <a:latin typeface="Times New Roman"/>
                <a:cs typeface="Times New Roman"/>
              </a:rPr>
              <a:t> </a:t>
            </a:r>
            <a:r>
              <a:rPr sz="1850" u="sng" spc="10" dirty="0">
                <a:uFill>
                  <a:solidFill>
                    <a:srgbClr val="000000"/>
                  </a:solidFill>
                </a:uFill>
                <a:latin typeface="Times New Roman"/>
                <a:cs typeface="Times New Roman"/>
              </a:rPr>
              <a:t>1</a:t>
            </a:r>
            <a:r>
              <a:rPr sz="1850" dirty="0">
                <a:latin typeface="Times New Roman"/>
                <a:cs typeface="Times New Roman"/>
              </a:rPr>
              <a:t>	</a:t>
            </a:r>
            <a:r>
              <a:rPr sz="1100" spc="45" dirty="0">
                <a:latin typeface="Times New Roman"/>
                <a:cs typeface="Times New Roman"/>
              </a:rPr>
              <a:t>2</a:t>
            </a:r>
            <a:r>
              <a:rPr sz="1100" spc="10" dirty="0">
                <a:latin typeface="Symbol"/>
                <a:cs typeface="Symbol"/>
              </a:rPr>
              <a:t></a:t>
            </a:r>
            <a:endParaRPr sz="1100">
              <a:latin typeface="Symbol"/>
              <a:cs typeface="Symbol"/>
            </a:endParaRPr>
          </a:p>
          <a:p>
            <a:pPr marL="32384">
              <a:lnSpc>
                <a:spcPct val="100000"/>
              </a:lnSpc>
              <a:spcBef>
                <a:spcPts val="310"/>
              </a:spcBef>
            </a:pPr>
            <a:r>
              <a:rPr sz="1850" spc="25" dirty="0">
                <a:latin typeface="Times New Roman"/>
                <a:cs typeface="Times New Roman"/>
              </a:rPr>
              <a:t>2</a:t>
            </a:r>
            <a:r>
              <a:rPr sz="1950" spc="25" dirty="0">
                <a:latin typeface="Symbol"/>
                <a:cs typeface="Symbol"/>
              </a:rPr>
              <a:t></a:t>
            </a:r>
            <a:endParaRPr sz="1950">
              <a:latin typeface="Symbol"/>
              <a:cs typeface="Symbol"/>
            </a:endParaRPr>
          </a:p>
          <a:p>
            <a:pPr marL="107950">
              <a:lnSpc>
                <a:spcPct val="100000"/>
              </a:lnSpc>
              <a:spcBef>
                <a:spcPts val="1080"/>
              </a:spcBef>
            </a:pPr>
            <a:r>
              <a:rPr sz="1850" spc="10" dirty="0">
                <a:latin typeface="Times New Roman"/>
                <a:cs typeface="Times New Roman"/>
              </a:rPr>
              <a:t>1</a:t>
            </a:r>
            <a:endParaRPr sz="1850">
              <a:latin typeface="Times New Roman"/>
              <a:cs typeface="Times New Roman"/>
            </a:endParaRPr>
          </a:p>
          <a:p>
            <a:pPr marL="35560">
              <a:lnSpc>
                <a:spcPct val="100000"/>
              </a:lnSpc>
              <a:spcBef>
                <a:spcPts val="325"/>
              </a:spcBef>
            </a:pPr>
            <a:r>
              <a:rPr sz="1850" spc="25" dirty="0">
                <a:latin typeface="Times New Roman"/>
                <a:cs typeface="Times New Roman"/>
              </a:rPr>
              <a:t>2</a:t>
            </a:r>
            <a:r>
              <a:rPr sz="1950" spc="25" dirty="0">
                <a:latin typeface="Symbol"/>
                <a:cs typeface="Symbol"/>
              </a:rPr>
              <a:t></a:t>
            </a:r>
            <a:endParaRPr sz="1950">
              <a:latin typeface="Symbol"/>
              <a:cs typeface="Symbol"/>
            </a:endParaRPr>
          </a:p>
        </p:txBody>
      </p:sp>
      <p:sp>
        <p:nvSpPr>
          <p:cNvPr id="29" name="object 29"/>
          <p:cNvSpPr txBox="1"/>
          <p:nvPr/>
        </p:nvSpPr>
        <p:spPr>
          <a:xfrm>
            <a:off x="2819145" y="1007998"/>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30" name="object 30"/>
          <p:cNvSpPr txBox="1"/>
          <p:nvPr/>
        </p:nvSpPr>
        <p:spPr>
          <a:xfrm>
            <a:off x="2491104" y="1080769"/>
            <a:ext cx="735330" cy="449580"/>
          </a:xfrm>
          <a:prstGeom prst="rect">
            <a:avLst/>
          </a:prstGeom>
        </p:spPr>
        <p:txBody>
          <a:bodyPr vert="horz" wrap="square" lIns="0" tIns="16510" rIns="0" bIns="0" rtlCol="0">
            <a:spAutoFit/>
          </a:bodyPr>
          <a:lstStyle/>
          <a:p>
            <a:pPr marL="38100">
              <a:lnSpc>
                <a:spcPct val="100000"/>
              </a:lnSpc>
              <a:spcBef>
                <a:spcPts val="130"/>
              </a:spcBef>
            </a:pPr>
            <a:r>
              <a:rPr sz="2925" baseline="-32763" dirty="0">
                <a:latin typeface="Symbol"/>
                <a:cs typeface="Symbol"/>
              </a:rPr>
              <a:t></a:t>
            </a:r>
            <a:r>
              <a:rPr sz="2925" baseline="-32763" dirty="0">
                <a:latin typeface="Times New Roman"/>
                <a:cs typeface="Times New Roman"/>
              </a:rPr>
              <a:t> </a:t>
            </a:r>
            <a:r>
              <a:rPr sz="2750" spc="15" dirty="0">
                <a:latin typeface="Symbol"/>
                <a:cs typeface="Symbol"/>
              </a:rPr>
              <a:t></a:t>
            </a:r>
            <a:r>
              <a:rPr sz="2750" spc="120" dirty="0">
                <a:latin typeface="Times New Roman"/>
                <a:cs typeface="Times New Roman"/>
              </a:rPr>
              <a:t> </a:t>
            </a:r>
            <a:r>
              <a:rPr sz="4125" spc="7" baseline="-5050" dirty="0">
                <a:latin typeface="Symbol"/>
                <a:cs typeface="Symbol"/>
              </a:rPr>
              <a:t></a:t>
            </a:r>
            <a:endParaRPr sz="4125" baseline="-5050">
              <a:latin typeface="Symbol"/>
              <a:cs typeface="Symbol"/>
            </a:endParaRPr>
          </a:p>
        </p:txBody>
      </p:sp>
      <p:sp>
        <p:nvSpPr>
          <p:cNvPr id="31" name="object 31"/>
          <p:cNvSpPr txBox="1"/>
          <p:nvPr/>
        </p:nvSpPr>
        <p:spPr>
          <a:xfrm>
            <a:off x="2768854" y="1481709"/>
            <a:ext cx="250190" cy="196850"/>
          </a:xfrm>
          <a:prstGeom prst="rect">
            <a:avLst/>
          </a:prstGeom>
        </p:spPr>
        <p:txBody>
          <a:bodyPr vert="horz" wrap="square" lIns="0" tIns="15875" rIns="0" bIns="0" rtlCol="0">
            <a:spAutoFit/>
          </a:bodyPr>
          <a:lstStyle/>
          <a:p>
            <a:pPr marL="12700">
              <a:lnSpc>
                <a:spcPct val="100000"/>
              </a:lnSpc>
              <a:spcBef>
                <a:spcPts val="125"/>
              </a:spcBef>
            </a:pPr>
            <a:r>
              <a:rPr sz="1100" i="1" spc="45" dirty="0">
                <a:latin typeface="Times New Roman"/>
                <a:cs typeface="Times New Roman"/>
              </a:rPr>
              <a:t>n</a:t>
            </a:r>
            <a:r>
              <a:rPr sz="1100" spc="-5" dirty="0">
                <a:latin typeface="Symbol"/>
                <a:cs typeface="Symbol"/>
              </a:rPr>
              <a:t></a:t>
            </a:r>
            <a:r>
              <a:rPr sz="1100" spc="10" dirty="0">
                <a:latin typeface="Times New Roman"/>
                <a:cs typeface="Times New Roman"/>
              </a:rPr>
              <a:t>1</a:t>
            </a:r>
            <a:endParaRPr sz="1100">
              <a:latin typeface="Times New Roman"/>
              <a:cs typeface="Times New Roman"/>
            </a:endParaRPr>
          </a:p>
        </p:txBody>
      </p:sp>
      <p:sp>
        <p:nvSpPr>
          <p:cNvPr id="32" name="object 32"/>
          <p:cNvSpPr txBox="1"/>
          <p:nvPr/>
        </p:nvSpPr>
        <p:spPr>
          <a:xfrm>
            <a:off x="7928609" y="1229105"/>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13</a:t>
            </a:r>
            <a:r>
              <a:rPr sz="2000" spc="10" dirty="0">
                <a:latin typeface="Times New Roman"/>
                <a:cs typeface="Times New Roman"/>
              </a:rPr>
              <a:t>)</a:t>
            </a:r>
            <a:endParaRPr sz="2000">
              <a:latin typeface="Times New Roman"/>
              <a:cs typeface="Times New Roman"/>
            </a:endParaRPr>
          </a:p>
        </p:txBody>
      </p:sp>
      <p:sp>
        <p:nvSpPr>
          <p:cNvPr id="33" name="object 33"/>
          <p:cNvSpPr txBox="1"/>
          <p:nvPr/>
        </p:nvSpPr>
        <p:spPr>
          <a:xfrm>
            <a:off x="204152" y="1917382"/>
            <a:ext cx="8210550" cy="1859280"/>
          </a:xfrm>
          <a:prstGeom prst="rect">
            <a:avLst/>
          </a:prstGeom>
        </p:spPr>
        <p:txBody>
          <a:bodyPr vert="horz" wrap="square" lIns="0" tIns="15875" rIns="0" bIns="0" rtlCol="0">
            <a:spAutoFit/>
          </a:bodyPr>
          <a:lstStyle/>
          <a:p>
            <a:pPr marL="12700" marR="5080">
              <a:lnSpc>
                <a:spcPct val="100000"/>
              </a:lnSpc>
              <a:spcBef>
                <a:spcPts val="125"/>
              </a:spcBef>
            </a:pPr>
            <a:r>
              <a:rPr sz="2000" spc="30" dirty="0">
                <a:latin typeface="Times New Roman"/>
                <a:cs typeface="Times New Roman"/>
              </a:rPr>
              <a:t>This</a:t>
            </a:r>
            <a:r>
              <a:rPr sz="2000" spc="-165" dirty="0">
                <a:latin typeface="Times New Roman"/>
                <a:cs typeface="Times New Roman"/>
              </a:rPr>
              <a:t> </a:t>
            </a:r>
            <a:r>
              <a:rPr sz="2000" spc="20" dirty="0">
                <a:latin typeface="Times New Roman"/>
                <a:cs typeface="Times New Roman"/>
              </a:rPr>
              <a:t>equation</a:t>
            </a:r>
            <a:r>
              <a:rPr sz="2000" spc="-215" dirty="0">
                <a:latin typeface="Times New Roman"/>
                <a:cs typeface="Times New Roman"/>
              </a:rPr>
              <a:t> </a:t>
            </a:r>
            <a:r>
              <a:rPr sz="2000" spc="15" dirty="0">
                <a:latin typeface="Times New Roman"/>
                <a:cs typeface="Times New Roman"/>
              </a:rPr>
              <a:t>offers</a:t>
            </a:r>
            <a:r>
              <a:rPr sz="2000" spc="-160" dirty="0">
                <a:latin typeface="Times New Roman"/>
                <a:cs typeface="Times New Roman"/>
              </a:rPr>
              <a:t> </a:t>
            </a:r>
            <a:r>
              <a:rPr sz="2000" spc="30" dirty="0">
                <a:latin typeface="Times New Roman"/>
                <a:cs typeface="Times New Roman"/>
              </a:rPr>
              <a:t>one</a:t>
            </a:r>
            <a:r>
              <a:rPr sz="2000" spc="-200" dirty="0">
                <a:latin typeface="Times New Roman"/>
                <a:cs typeface="Times New Roman"/>
              </a:rPr>
              <a:t> </a:t>
            </a:r>
            <a:r>
              <a:rPr sz="2000" spc="20" dirty="0">
                <a:latin typeface="Times New Roman"/>
                <a:cs typeface="Times New Roman"/>
              </a:rPr>
              <a:t>approach</a:t>
            </a:r>
            <a:r>
              <a:rPr sz="2000" spc="-130" dirty="0">
                <a:latin typeface="Times New Roman"/>
                <a:cs typeface="Times New Roman"/>
              </a:rPr>
              <a:t> </a:t>
            </a:r>
            <a:r>
              <a:rPr sz="2000" spc="25" dirty="0">
                <a:latin typeface="Times New Roman"/>
                <a:cs typeface="Times New Roman"/>
              </a:rPr>
              <a:t>to</a:t>
            </a:r>
            <a:r>
              <a:rPr sz="2000" spc="-16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development</a:t>
            </a:r>
            <a:r>
              <a:rPr sz="2000" spc="-21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5" dirty="0">
                <a:latin typeface="Times New Roman"/>
                <a:cs typeface="Times New Roman"/>
              </a:rPr>
              <a:t>integral</a:t>
            </a:r>
            <a:r>
              <a:rPr sz="2000" spc="-145" dirty="0">
                <a:latin typeface="Times New Roman"/>
                <a:cs typeface="Times New Roman"/>
              </a:rPr>
              <a:t> </a:t>
            </a:r>
            <a:r>
              <a:rPr sz="2000" spc="20" dirty="0">
                <a:latin typeface="Times New Roman"/>
                <a:cs typeface="Times New Roman"/>
              </a:rPr>
              <a:t>and  Fourier</a:t>
            </a:r>
            <a:r>
              <a:rPr sz="2000" spc="-195" dirty="0">
                <a:latin typeface="Times New Roman"/>
                <a:cs typeface="Times New Roman"/>
              </a:rPr>
              <a:t> </a:t>
            </a:r>
            <a:r>
              <a:rPr sz="2000" spc="10" dirty="0">
                <a:latin typeface="Times New Roman"/>
                <a:cs typeface="Times New Roman"/>
              </a:rPr>
              <a:t>transforms.</a:t>
            </a:r>
            <a:endParaRPr sz="2000">
              <a:latin typeface="Times New Roman"/>
              <a:cs typeface="Times New Roman"/>
            </a:endParaRPr>
          </a:p>
          <a:p>
            <a:pPr>
              <a:lnSpc>
                <a:spcPct val="100000"/>
              </a:lnSpc>
              <a:spcBef>
                <a:spcPts val="10"/>
              </a:spcBef>
            </a:pPr>
            <a:endParaRPr sz="2000">
              <a:latin typeface="Times New Roman"/>
              <a:cs typeface="Times New Roman"/>
            </a:endParaRPr>
          </a:p>
          <a:p>
            <a:pPr marL="117475">
              <a:lnSpc>
                <a:spcPct val="100000"/>
              </a:lnSpc>
            </a:pPr>
            <a:r>
              <a:rPr sz="2400" spc="-5" dirty="0">
                <a:latin typeface="Times New Roman"/>
                <a:cs typeface="Times New Roman"/>
              </a:rPr>
              <a:t>Sawtooth</a:t>
            </a:r>
            <a:r>
              <a:rPr sz="2400" spc="-220" dirty="0">
                <a:latin typeface="Times New Roman"/>
                <a:cs typeface="Times New Roman"/>
              </a:rPr>
              <a:t> </a:t>
            </a:r>
            <a:r>
              <a:rPr sz="2400" spc="-30" dirty="0">
                <a:latin typeface="Times New Roman"/>
                <a:cs typeface="Times New Roman"/>
              </a:rPr>
              <a:t>wave</a:t>
            </a:r>
            <a:endParaRPr sz="2400">
              <a:latin typeface="Times New Roman"/>
              <a:cs typeface="Times New Roman"/>
            </a:endParaRPr>
          </a:p>
          <a:p>
            <a:pPr marL="134620">
              <a:lnSpc>
                <a:spcPct val="100000"/>
              </a:lnSpc>
              <a:spcBef>
                <a:spcPts val="2014"/>
              </a:spcBef>
            </a:pPr>
            <a:r>
              <a:rPr sz="2000" spc="-5" dirty="0">
                <a:latin typeface="Times New Roman"/>
                <a:cs typeface="Times New Roman"/>
              </a:rPr>
              <a:t>Let</a:t>
            </a:r>
            <a:r>
              <a:rPr sz="2000" spc="-95" dirty="0">
                <a:latin typeface="Times New Roman"/>
                <a:cs typeface="Times New Roman"/>
              </a:rPr>
              <a:t> </a:t>
            </a:r>
            <a:r>
              <a:rPr sz="2000" spc="25" dirty="0">
                <a:latin typeface="Times New Roman"/>
                <a:cs typeface="Times New Roman"/>
              </a:rPr>
              <a:t>us</a:t>
            </a:r>
            <a:r>
              <a:rPr sz="2000" spc="-90" dirty="0">
                <a:latin typeface="Times New Roman"/>
                <a:cs typeface="Times New Roman"/>
              </a:rPr>
              <a:t> </a:t>
            </a:r>
            <a:r>
              <a:rPr sz="2000" spc="30" dirty="0">
                <a:latin typeface="Times New Roman"/>
                <a:cs typeface="Times New Roman"/>
              </a:rPr>
              <a:t>consider</a:t>
            </a:r>
            <a:r>
              <a:rPr sz="2000" spc="-185"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25" dirty="0">
                <a:latin typeface="Times New Roman"/>
                <a:cs typeface="Times New Roman"/>
              </a:rPr>
              <a:t>sawtooth</a:t>
            </a:r>
            <a:r>
              <a:rPr sz="2000" spc="-150" dirty="0">
                <a:latin typeface="Times New Roman"/>
                <a:cs typeface="Times New Roman"/>
              </a:rPr>
              <a:t> </a:t>
            </a:r>
            <a:r>
              <a:rPr sz="2000" spc="30" dirty="0">
                <a:latin typeface="Times New Roman"/>
                <a:cs typeface="Times New Roman"/>
              </a:rPr>
              <a:t>wave</a:t>
            </a:r>
            <a:endParaRPr sz="2000">
              <a:latin typeface="Times New Roman"/>
              <a:cs typeface="Times New Roman"/>
            </a:endParaRPr>
          </a:p>
        </p:txBody>
      </p:sp>
      <p:sp>
        <p:nvSpPr>
          <p:cNvPr id="34" name="object 34"/>
          <p:cNvSpPr txBox="1"/>
          <p:nvPr/>
        </p:nvSpPr>
        <p:spPr>
          <a:xfrm>
            <a:off x="2217801" y="4363402"/>
            <a:ext cx="139065"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Symbol"/>
                <a:cs typeface="Symbol"/>
              </a:rPr>
              <a:t></a:t>
            </a:r>
            <a:endParaRPr sz="1800">
              <a:latin typeface="Symbol"/>
              <a:cs typeface="Symbol"/>
            </a:endParaRPr>
          </a:p>
        </p:txBody>
      </p:sp>
      <p:sp>
        <p:nvSpPr>
          <p:cNvPr id="35" name="object 35"/>
          <p:cNvSpPr txBox="1"/>
          <p:nvPr/>
        </p:nvSpPr>
        <p:spPr>
          <a:xfrm>
            <a:off x="2192401" y="4291266"/>
            <a:ext cx="820419" cy="311785"/>
          </a:xfrm>
          <a:prstGeom prst="rect">
            <a:avLst/>
          </a:prstGeom>
        </p:spPr>
        <p:txBody>
          <a:bodyPr vert="horz" wrap="square" lIns="0" tIns="15875" rIns="0" bIns="0" rtlCol="0">
            <a:spAutoFit/>
          </a:bodyPr>
          <a:lstStyle/>
          <a:p>
            <a:pPr marL="38100">
              <a:lnSpc>
                <a:spcPct val="100000"/>
              </a:lnSpc>
              <a:spcBef>
                <a:spcPts val="125"/>
              </a:spcBef>
            </a:pPr>
            <a:r>
              <a:rPr sz="2700" spc="60" baseline="27777" dirty="0">
                <a:latin typeface="Symbol"/>
                <a:cs typeface="Symbol"/>
              </a:rPr>
              <a:t></a:t>
            </a:r>
            <a:r>
              <a:rPr sz="1800" i="1" spc="40" dirty="0">
                <a:latin typeface="Times New Roman"/>
                <a:cs typeface="Times New Roman"/>
              </a:rPr>
              <a:t>x </a:t>
            </a:r>
            <a:r>
              <a:rPr sz="1800" dirty="0">
                <a:latin typeface="Symbol"/>
                <a:cs typeface="Symbol"/>
              </a:rPr>
              <a:t></a:t>
            </a:r>
            <a:r>
              <a:rPr sz="1800" spc="-390" dirty="0">
                <a:latin typeface="Times New Roman"/>
                <a:cs typeface="Times New Roman"/>
              </a:rPr>
              <a:t> </a:t>
            </a:r>
            <a:r>
              <a:rPr sz="1800" spc="35" dirty="0">
                <a:latin typeface="Times New Roman"/>
                <a:cs typeface="Times New Roman"/>
              </a:rPr>
              <a:t>2</a:t>
            </a:r>
            <a:r>
              <a:rPr sz="1850" spc="35" dirty="0">
                <a:latin typeface="Symbol"/>
                <a:cs typeface="Symbol"/>
              </a:rPr>
              <a:t></a:t>
            </a:r>
            <a:r>
              <a:rPr sz="1800" spc="35" dirty="0">
                <a:latin typeface="Times New Roman"/>
                <a:cs typeface="Times New Roman"/>
              </a:rPr>
              <a:t>,</a:t>
            </a:r>
            <a:endParaRPr sz="1800">
              <a:latin typeface="Times New Roman"/>
              <a:cs typeface="Times New Roman"/>
            </a:endParaRPr>
          </a:p>
        </p:txBody>
      </p:sp>
      <p:sp>
        <p:nvSpPr>
          <p:cNvPr id="36" name="object 36"/>
          <p:cNvSpPr txBox="1"/>
          <p:nvPr/>
        </p:nvSpPr>
        <p:spPr>
          <a:xfrm>
            <a:off x="3180714" y="3889819"/>
            <a:ext cx="1046480" cy="713105"/>
          </a:xfrm>
          <a:prstGeom prst="rect">
            <a:avLst/>
          </a:prstGeom>
        </p:spPr>
        <p:txBody>
          <a:bodyPr vert="horz" wrap="square" lIns="0" tIns="73660" rIns="0" bIns="0" rtlCol="0">
            <a:spAutoFit/>
          </a:bodyPr>
          <a:lstStyle/>
          <a:p>
            <a:pPr marL="113664">
              <a:lnSpc>
                <a:spcPct val="100000"/>
              </a:lnSpc>
              <a:spcBef>
                <a:spcPts val="580"/>
              </a:spcBef>
            </a:pPr>
            <a:r>
              <a:rPr sz="1800" dirty="0">
                <a:latin typeface="Times New Roman"/>
                <a:cs typeface="Times New Roman"/>
              </a:rPr>
              <a:t>0 </a:t>
            </a:r>
            <a:r>
              <a:rPr sz="1800" dirty="0">
                <a:latin typeface="Symbol"/>
                <a:cs typeface="Symbol"/>
              </a:rPr>
              <a:t></a:t>
            </a:r>
            <a:r>
              <a:rPr sz="1800" dirty="0">
                <a:latin typeface="Times New Roman"/>
                <a:cs typeface="Times New Roman"/>
              </a:rPr>
              <a:t> </a:t>
            </a:r>
            <a:r>
              <a:rPr sz="1800" i="1" dirty="0">
                <a:latin typeface="Times New Roman"/>
                <a:cs typeface="Times New Roman"/>
              </a:rPr>
              <a:t>x</a:t>
            </a:r>
            <a:r>
              <a:rPr sz="1800" i="1" spc="-120" dirty="0">
                <a:latin typeface="Times New Roman"/>
                <a:cs typeface="Times New Roman"/>
              </a:rPr>
              <a:t> </a:t>
            </a:r>
            <a:r>
              <a:rPr sz="1800" spc="75" dirty="0">
                <a:latin typeface="Symbol"/>
                <a:cs typeface="Symbol"/>
              </a:rPr>
              <a:t></a:t>
            </a:r>
            <a:r>
              <a:rPr sz="1850" spc="75" dirty="0">
                <a:latin typeface="Symbol"/>
                <a:cs typeface="Symbol"/>
              </a:rPr>
              <a:t></a:t>
            </a:r>
            <a:endParaRPr sz="1850">
              <a:latin typeface="Symbol"/>
              <a:cs typeface="Symbol"/>
            </a:endParaRPr>
          </a:p>
          <a:p>
            <a:pPr marL="12700">
              <a:lnSpc>
                <a:spcPct val="100000"/>
              </a:lnSpc>
              <a:spcBef>
                <a:spcPts val="484"/>
              </a:spcBef>
            </a:pPr>
            <a:r>
              <a:rPr sz="1850" spc="15" dirty="0">
                <a:latin typeface="Symbol"/>
                <a:cs typeface="Symbol"/>
              </a:rPr>
              <a:t></a:t>
            </a:r>
            <a:r>
              <a:rPr sz="1850" spc="-155" dirty="0">
                <a:latin typeface="Times New Roman"/>
                <a:cs typeface="Times New Roman"/>
              </a:rPr>
              <a:t> </a:t>
            </a:r>
            <a:r>
              <a:rPr sz="1800" dirty="0">
                <a:latin typeface="Symbol"/>
                <a:cs typeface="Symbol"/>
              </a:rPr>
              <a:t></a:t>
            </a:r>
            <a:r>
              <a:rPr sz="1800" spc="-35" dirty="0">
                <a:latin typeface="Times New Roman"/>
                <a:cs typeface="Times New Roman"/>
              </a:rPr>
              <a:t> </a:t>
            </a:r>
            <a:r>
              <a:rPr sz="1800" i="1" dirty="0">
                <a:latin typeface="Times New Roman"/>
                <a:cs typeface="Times New Roman"/>
              </a:rPr>
              <a:t>x</a:t>
            </a:r>
            <a:r>
              <a:rPr sz="1800" i="1" spc="5" dirty="0">
                <a:latin typeface="Times New Roman"/>
                <a:cs typeface="Times New Roman"/>
              </a:rPr>
              <a:t> </a:t>
            </a:r>
            <a:r>
              <a:rPr sz="1800" dirty="0">
                <a:latin typeface="Symbol"/>
                <a:cs typeface="Symbol"/>
              </a:rPr>
              <a:t></a:t>
            </a:r>
            <a:r>
              <a:rPr sz="1800" spc="-35" dirty="0">
                <a:latin typeface="Times New Roman"/>
                <a:cs typeface="Times New Roman"/>
              </a:rPr>
              <a:t> 2</a:t>
            </a:r>
            <a:r>
              <a:rPr sz="1850" spc="-35" dirty="0">
                <a:latin typeface="Symbol"/>
                <a:cs typeface="Symbol"/>
              </a:rPr>
              <a:t></a:t>
            </a:r>
            <a:r>
              <a:rPr sz="1850" spc="-225" dirty="0">
                <a:latin typeface="Times New Roman"/>
                <a:cs typeface="Times New Roman"/>
              </a:rPr>
              <a:t> </a:t>
            </a:r>
            <a:r>
              <a:rPr sz="1800" dirty="0">
                <a:latin typeface="Times New Roman"/>
                <a:cs typeface="Times New Roman"/>
              </a:rPr>
              <a:t>.</a:t>
            </a:r>
            <a:endParaRPr sz="1800">
              <a:latin typeface="Times New Roman"/>
              <a:cs typeface="Times New Roman"/>
            </a:endParaRPr>
          </a:p>
        </p:txBody>
      </p:sp>
      <p:sp>
        <p:nvSpPr>
          <p:cNvPr id="37" name="object 37"/>
          <p:cNvSpPr txBox="1"/>
          <p:nvPr/>
        </p:nvSpPr>
        <p:spPr>
          <a:xfrm>
            <a:off x="2576195" y="3957002"/>
            <a:ext cx="187960" cy="300355"/>
          </a:xfrm>
          <a:prstGeom prst="rect">
            <a:avLst/>
          </a:prstGeom>
        </p:spPr>
        <p:txBody>
          <a:bodyPr vert="horz" wrap="square" lIns="0" tIns="12700" rIns="0" bIns="0" rtlCol="0">
            <a:spAutoFit/>
          </a:bodyPr>
          <a:lstStyle/>
          <a:p>
            <a:pPr marL="12700">
              <a:lnSpc>
                <a:spcPct val="100000"/>
              </a:lnSpc>
              <a:spcBef>
                <a:spcPts val="100"/>
              </a:spcBef>
            </a:pPr>
            <a:r>
              <a:rPr sz="1800" i="1" spc="25" dirty="0">
                <a:latin typeface="Times New Roman"/>
                <a:cs typeface="Times New Roman"/>
              </a:rPr>
              <a:t>x</a:t>
            </a:r>
            <a:r>
              <a:rPr sz="1800" dirty="0">
                <a:latin typeface="Times New Roman"/>
                <a:cs typeface="Times New Roman"/>
              </a:rPr>
              <a:t>,</a:t>
            </a:r>
            <a:endParaRPr sz="1800">
              <a:latin typeface="Times New Roman"/>
              <a:cs typeface="Times New Roman"/>
            </a:endParaRPr>
          </a:p>
        </p:txBody>
      </p:sp>
      <p:sp>
        <p:nvSpPr>
          <p:cNvPr id="38" name="object 38"/>
          <p:cNvSpPr txBox="1"/>
          <p:nvPr/>
        </p:nvSpPr>
        <p:spPr>
          <a:xfrm>
            <a:off x="1564894" y="4121086"/>
            <a:ext cx="800100" cy="300355"/>
          </a:xfrm>
          <a:prstGeom prst="rect">
            <a:avLst/>
          </a:prstGeom>
        </p:spPr>
        <p:txBody>
          <a:bodyPr vert="horz" wrap="square" lIns="0" tIns="12700" rIns="0" bIns="0" rtlCol="0">
            <a:spAutoFit/>
          </a:bodyPr>
          <a:lstStyle/>
          <a:p>
            <a:pPr marL="38100">
              <a:lnSpc>
                <a:spcPct val="100000"/>
              </a:lnSpc>
              <a:spcBef>
                <a:spcPts val="100"/>
              </a:spcBef>
            </a:pPr>
            <a:r>
              <a:rPr sz="1800" i="1" dirty="0">
                <a:latin typeface="Times New Roman"/>
                <a:cs typeface="Times New Roman"/>
              </a:rPr>
              <a:t>f </a:t>
            </a:r>
            <a:r>
              <a:rPr sz="1800" spc="55" dirty="0">
                <a:latin typeface="Times New Roman"/>
                <a:cs typeface="Times New Roman"/>
              </a:rPr>
              <a:t>(</a:t>
            </a:r>
            <a:r>
              <a:rPr sz="1800" i="1" spc="55" dirty="0">
                <a:latin typeface="Times New Roman"/>
                <a:cs typeface="Times New Roman"/>
              </a:rPr>
              <a:t>x</a:t>
            </a:r>
            <a:r>
              <a:rPr sz="1800" spc="55" dirty="0">
                <a:latin typeface="Times New Roman"/>
                <a:cs typeface="Times New Roman"/>
              </a:rPr>
              <a:t>) </a:t>
            </a:r>
            <a:r>
              <a:rPr sz="1800" dirty="0">
                <a:latin typeface="Symbol"/>
                <a:cs typeface="Symbol"/>
              </a:rPr>
              <a:t></a:t>
            </a:r>
            <a:r>
              <a:rPr sz="1800" spc="-340" dirty="0">
                <a:latin typeface="Times New Roman"/>
                <a:cs typeface="Times New Roman"/>
              </a:rPr>
              <a:t> </a:t>
            </a:r>
            <a:r>
              <a:rPr sz="2700" baseline="29320" dirty="0">
                <a:latin typeface="Symbol"/>
                <a:cs typeface="Symbol"/>
              </a:rPr>
              <a:t></a:t>
            </a:r>
            <a:endParaRPr sz="2700" baseline="29320">
              <a:latin typeface="Symbol"/>
              <a:cs typeface="Symbol"/>
            </a:endParaRPr>
          </a:p>
        </p:txBody>
      </p:sp>
      <p:sp>
        <p:nvSpPr>
          <p:cNvPr id="39" name="object 39"/>
          <p:cNvSpPr txBox="1"/>
          <p:nvPr/>
        </p:nvSpPr>
        <p:spPr>
          <a:xfrm>
            <a:off x="5771134" y="414407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14</a:t>
            </a:r>
            <a:r>
              <a:rPr sz="2000" spc="5" dirty="0">
                <a:latin typeface="Times New Roman"/>
                <a:cs typeface="Times New Roman"/>
              </a:rPr>
              <a:t>)</a:t>
            </a:r>
            <a:endParaRPr sz="2000">
              <a:latin typeface="Times New Roman"/>
              <a:cs typeface="Times New Roman"/>
            </a:endParaRPr>
          </a:p>
        </p:txBody>
      </p:sp>
      <p:sp>
        <p:nvSpPr>
          <p:cNvPr id="40" name="object 40"/>
          <p:cNvSpPr txBox="1"/>
          <p:nvPr/>
        </p:nvSpPr>
        <p:spPr>
          <a:xfrm>
            <a:off x="286702" y="4838319"/>
            <a:ext cx="8200390" cy="926465"/>
          </a:xfrm>
          <a:prstGeom prst="rect">
            <a:avLst/>
          </a:prstGeom>
        </p:spPr>
        <p:txBody>
          <a:bodyPr vert="horz" wrap="square" lIns="0" tIns="13335" rIns="0" bIns="0" rtlCol="0">
            <a:spAutoFit/>
          </a:bodyPr>
          <a:lstStyle/>
          <a:p>
            <a:pPr marL="22225">
              <a:lnSpc>
                <a:spcPct val="100000"/>
              </a:lnSpc>
              <a:spcBef>
                <a:spcPts val="105"/>
              </a:spcBef>
            </a:pPr>
            <a:r>
              <a:rPr sz="2000" spc="15" dirty="0">
                <a:latin typeface="Times New Roman"/>
                <a:cs typeface="Times New Roman"/>
              </a:rPr>
              <a:t>F</a:t>
            </a:r>
            <a:r>
              <a:rPr sz="2000" spc="40" dirty="0">
                <a:latin typeface="Times New Roman"/>
                <a:cs typeface="Times New Roman"/>
              </a:rPr>
              <a:t>o</a:t>
            </a:r>
            <a:r>
              <a:rPr sz="2000" spc="5" dirty="0">
                <a:latin typeface="Times New Roman"/>
                <a:cs typeface="Times New Roman"/>
              </a:rPr>
              <a:t>r</a:t>
            </a:r>
            <a:r>
              <a:rPr sz="2000" spc="-125" dirty="0">
                <a:latin typeface="Times New Roman"/>
                <a:cs typeface="Times New Roman"/>
              </a:rPr>
              <a:t> </a:t>
            </a:r>
            <a:r>
              <a:rPr sz="2000" spc="10" dirty="0">
                <a:latin typeface="Times New Roman"/>
                <a:cs typeface="Times New Roman"/>
              </a:rPr>
              <a:t>c</a:t>
            </a:r>
            <a:r>
              <a:rPr sz="2000" spc="40" dirty="0">
                <a:latin typeface="Times New Roman"/>
                <a:cs typeface="Times New Roman"/>
              </a:rPr>
              <a:t>onv</a:t>
            </a:r>
            <a:r>
              <a:rPr sz="2000" spc="10" dirty="0">
                <a:latin typeface="Times New Roman"/>
                <a:cs typeface="Times New Roman"/>
              </a:rPr>
              <a:t>e</a:t>
            </a:r>
            <a:r>
              <a:rPr sz="2000" spc="40" dirty="0">
                <a:latin typeface="Times New Roman"/>
                <a:cs typeface="Times New Roman"/>
              </a:rPr>
              <a:t>ni</a:t>
            </a:r>
            <a:r>
              <a:rPr sz="2000" spc="10" dirty="0">
                <a:latin typeface="Times New Roman"/>
                <a:cs typeface="Times New Roman"/>
              </a:rPr>
              <a:t>e</a:t>
            </a:r>
            <a:r>
              <a:rPr sz="2000" spc="-30" dirty="0">
                <a:latin typeface="Times New Roman"/>
                <a:cs typeface="Times New Roman"/>
              </a:rPr>
              <a:t>n</a:t>
            </a:r>
            <a:r>
              <a:rPr sz="2000" spc="10" dirty="0">
                <a:latin typeface="Times New Roman"/>
                <a:cs typeface="Times New Roman"/>
              </a:rPr>
              <a:t>ce,</a:t>
            </a:r>
            <a:r>
              <a:rPr sz="2000" spc="-260" dirty="0">
                <a:latin typeface="Times New Roman"/>
                <a:cs typeface="Times New Roman"/>
              </a:rPr>
              <a:t> </a:t>
            </a:r>
            <a:r>
              <a:rPr sz="2000" spc="50" dirty="0">
                <a:latin typeface="Times New Roman"/>
                <a:cs typeface="Times New Roman"/>
              </a:rPr>
              <a:t>w</a:t>
            </a:r>
            <a:r>
              <a:rPr sz="2000" spc="10" dirty="0">
                <a:latin typeface="Times New Roman"/>
                <a:cs typeface="Times New Roman"/>
              </a:rPr>
              <a:t>e</a:t>
            </a:r>
            <a:r>
              <a:rPr sz="2000" spc="-100" dirty="0">
                <a:latin typeface="Times New Roman"/>
                <a:cs typeface="Times New Roman"/>
              </a:rPr>
              <a:t> </a:t>
            </a:r>
            <a:r>
              <a:rPr sz="2000" spc="40" dirty="0">
                <a:latin typeface="Times New Roman"/>
                <a:cs typeface="Times New Roman"/>
              </a:rPr>
              <a:t>sh</a:t>
            </a:r>
            <a:r>
              <a:rPr sz="2000" spc="10" dirty="0">
                <a:latin typeface="Times New Roman"/>
                <a:cs typeface="Times New Roman"/>
              </a:rPr>
              <a:t>a</a:t>
            </a:r>
            <a:r>
              <a:rPr sz="2000" spc="35" dirty="0">
                <a:latin typeface="Times New Roman"/>
                <a:cs typeface="Times New Roman"/>
              </a:rPr>
              <a:t>l</a:t>
            </a:r>
            <a:r>
              <a:rPr sz="2000" spc="5" dirty="0">
                <a:latin typeface="Times New Roman"/>
                <a:cs typeface="Times New Roman"/>
              </a:rPr>
              <a:t>l</a:t>
            </a:r>
            <a:r>
              <a:rPr sz="2000" spc="-155" dirty="0">
                <a:latin typeface="Times New Roman"/>
                <a:cs typeface="Times New Roman"/>
              </a:rPr>
              <a:t> </a:t>
            </a:r>
            <a:r>
              <a:rPr sz="2000" spc="40" dirty="0">
                <a:latin typeface="Times New Roman"/>
                <a:cs typeface="Times New Roman"/>
              </a:rPr>
              <a:t>shi</a:t>
            </a:r>
            <a:r>
              <a:rPr sz="2000" spc="5" dirty="0">
                <a:latin typeface="Times New Roman"/>
                <a:cs typeface="Times New Roman"/>
              </a:rPr>
              <a:t>ft</a:t>
            </a:r>
            <a:r>
              <a:rPr sz="2000" spc="-170" dirty="0">
                <a:latin typeface="Times New Roman"/>
                <a:cs typeface="Times New Roman"/>
              </a:rPr>
              <a:t> </a:t>
            </a:r>
            <a:r>
              <a:rPr sz="2000" spc="40" dirty="0">
                <a:latin typeface="Times New Roman"/>
                <a:cs typeface="Times New Roman"/>
              </a:rPr>
              <a:t>ou</a:t>
            </a:r>
            <a:r>
              <a:rPr sz="2000" spc="5" dirty="0">
                <a:latin typeface="Times New Roman"/>
                <a:cs typeface="Times New Roman"/>
              </a:rPr>
              <a:t>r</a:t>
            </a:r>
            <a:r>
              <a:rPr sz="2000" spc="-185" dirty="0">
                <a:latin typeface="Times New Roman"/>
                <a:cs typeface="Times New Roman"/>
              </a:rPr>
              <a:t> </a:t>
            </a:r>
            <a:r>
              <a:rPr sz="2000" spc="35" dirty="0">
                <a:latin typeface="Times New Roman"/>
                <a:cs typeface="Times New Roman"/>
              </a:rPr>
              <a:t>int</a:t>
            </a:r>
            <a:r>
              <a:rPr sz="2000" spc="10" dirty="0">
                <a:latin typeface="Times New Roman"/>
                <a:cs typeface="Times New Roman"/>
              </a:rPr>
              <a:t>er</a:t>
            </a:r>
            <a:r>
              <a:rPr sz="2000" spc="40" dirty="0">
                <a:latin typeface="Times New Roman"/>
                <a:cs typeface="Times New Roman"/>
              </a:rPr>
              <a:t>v</a:t>
            </a:r>
            <a:r>
              <a:rPr sz="2000" spc="5" dirty="0">
                <a:latin typeface="Times New Roman"/>
                <a:cs typeface="Times New Roman"/>
              </a:rPr>
              <a:t>al</a:t>
            </a:r>
            <a:r>
              <a:rPr sz="2000" spc="-150" dirty="0">
                <a:latin typeface="Times New Roman"/>
                <a:cs typeface="Times New Roman"/>
              </a:rPr>
              <a:t> </a:t>
            </a:r>
            <a:r>
              <a:rPr sz="2000" spc="5" dirty="0">
                <a:latin typeface="Times New Roman"/>
                <a:cs typeface="Times New Roman"/>
              </a:rPr>
              <a:t>fr</a:t>
            </a:r>
            <a:r>
              <a:rPr sz="2000" spc="40" dirty="0">
                <a:latin typeface="Times New Roman"/>
                <a:cs typeface="Times New Roman"/>
              </a:rPr>
              <a:t>o</a:t>
            </a:r>
            <a:r>
              <a:rPr sz="2000" spc="20" dirty="0">
                <a:latin typeface="Times New Roman"/>
                <a:cs typeface="Times New Roman"/>
              </a:rPr>
              <a:t>m</a:t>
            </a:r>
            <a:r>
              <a:rPr sz="2000" spc="-200" dirty="0">
                <a:latin typeface="Times New Roman"/>
                <a:cs typeface="Times New Roman"/>
              </a:rPr>
              <a:t> </a:t>
            </a:r>
            <a:r>
              <a:rPr sz="3825" spc="-37" baseline="3267" dirty="0">
                <a:latin typeface="Symbol"/>
                <a:cs typeface="Symbol"/>
              </a:rPr>
              <a:t></a:t>
            </a:r>
            <a:r>
              <a:rPr sz="2775" spc="60" baseline="4504" dirty="0">
                <a:latin typeface="Times New Roman"/>
                <a:cs typeface="Times New Roman"/>
              </a:rPr>
              <a:t>0</a:t>
            </a:r>
            <a:r>
              <a:rPr sz="2775" spc="-22" baseline="4504" dirty="0">
                <a:latin typeface="Times New Roman"/>
                <a:cs typeface="Times New Roman"/>
              </a:rPr>
              <a:t>,</a:t>
            </a:r>
            <a:r>
              <a:rPr sz="2775" spc="75" baseline="4504" dirty="0">
                <a:latin typeface="Times New Roman"/>
                <a:cs typeface="Times New Roman"/>
              </a:rPr>
              <a:t>2</a:t>
            </a:r>
            <a:r>
              <a:rPr sz="2925" baseline="4273" dirty="0">
                <a:latin typeface="Symbol"/>
                <a:cs typeface="Symbol"/>
              </a:rPr>
              <a:t></a:t>
            </a:r>
            <a:r>
              <a:rPr sz="2925" spc="-315" baseline="4273" dirty="0">
                <a:latin typeface="Times New Roman"/>
                <a:cs typeface="Times New Roman"/>
              </a:rPr>
              <a:t> </a:t>
            </a:r>
            <a:r>
              <a:rPr sz="3825" spc="-262" baseline="3267" dirty="0">
                <a:latin typeface="Symbol"/>
                <a:cs typeface="Symbol"/>
              </a:rPr>
              <a:t></a:t>
            </a:r>
            <a:r>
              <a:rPr sz="3000" spc="60" baseline="1388" dirty="0">
                <a:latin typeface="Times New Roman"/>
                <a:cs typeface="Times New Roman"/>
              </a:rPr>
              <a:t>t</a:t>
            </a:r>
            <a:r>
              <a:rPr sz="3000" spc="15" baseline="1388" dirty="0">
                <a:latin typeface="Times New Roman"/>
                <a:cs typeface="Times New Roman"/>
              </a:rPr>
              <a:t>o</a:t>
            </a:r>
            <a:r>
              <a:rPr sz="3000" spc="-135" baseline="1388" dirty="0">
                <a:latin typeface="Times New Roman"/>
                <a:cs typeface="Times New Roman"/>
              </a:rPr>
              <a:t> </a:t>
            </a:r>
            <a:r>
              <a:rPr sz="3675" spc="-322" baseline="1133" dirty="0">
                <a:latin typeface="Symbol"/>
                <a:cs typeface="Symbol"/>
              </a:rPr>
              <a:t></a:t>
            </a:r>
            <a:r>
              <a:rPr sz="2700" spc="89" baseline="1543" dirty="0">
                <a:latin typeface="Symbol"/>
                <a:cs typeface="Symbol"/>
              </a:rPr>
              <a:t></a:t>
            </a:r>
            <a:r>
              <a:rPr sz="2775" spc="22" baseline="1501" dirty="0">
                <a:latin typeface="Symbol"/>
                <a:cs typeface="Symbol"/>
              </a:rPr>
              <a:t></a:t>
            </a:r>
            <a:r>
              <a:rPr sz="2775" spc="-217" baseline="1501" dirty="0">
                <a:latin typeface="Times New Roman"/>
                <a:cs typeface="Times New Roman"/>
              </a:rPr>
              <a:t> </a:t>
            </a:r>
            <a:r>
              <a:rPr sz="2700" spc="-7" baseline="1543" dirty="0">
                <a:latin typeface="Times New Roman"/>
                <a:cs typeface="Times New Roman"/>
              </a:rPr>
              <a:t>,</a:t>
            </a:r>
            <a:r>
              <a:rPr sz="2775" spc="22" baseline="1501" dirty="0">
                <a:latin typeface="Symbol"/>
                <a:cs typeface="Symbol"/>
              </a:rPr>
              <a:t></a:t>
            </a:r>
            <a:r>
              <a:rPr sz="2775" spc="-104" baseline="1501" dirty="0">
                <a:latin typeface="Times New Roman"/>
                <a:cs typeface="Times New Roman"/>
              </a:rPr>
              <a:t> </a:t>
            </a:r>
            <a:r>
              <a:rPr sz="3675" spc="-434" baseline="1133" dirty="0">
                <a:latin typeface="Symbol"/>
                <a:cs typeface="Symbol"/>
              </a:rPr>
              <a:t></a:t>
            </a:r>
            <a:r>
              <a:rPr sz="1800" baseline="2314" dirty="0">
                <a:latin typeface="Times New Roman"/>
                <a:cs typeface="Times New Roman"/>
              </a:rPr>
              <a:t>.</a:t>
            </a:r>
            <a:r>
              <a:rPr sz="1800" spc="-7" baseline="2314" dirty="0">
                <a:latin typeface="Times New Roman"/>
                <a:cs typeface="Times New Roman"/>
              </a:rPr>
              <a:t> </a:t>
            </a:r>
            <a:r>
              <a:rPr sz="3000" spc="15" baseline="1388" dirty="0">
                <a:latin typeface="Times New Roman"/>
                <a:cs typeface="Times New Roman"/>
              </a:rPr>
              <a:t>In</a:t>
            </a:r>
            <a:r>
              <a:rPr sz="3000" spc="-135" baseline="1388" dirty="0">
                <a:latin typeface="Times New Roman"/>
                <a:cs typeface="Times New Roman"/>
              </a:rPr>
              <a:t> </a:t>
            </a:r>
            <a:r>
              <a:rPr sz="3000" spc="60" baseline="1388" dirty="0">
                <a:latin typeface="Times New Roman"/>
                <a:cs typeface="Times New Roman"/>
              </a:rPr>
              <a:t>thi</a:t>
            </a:r>
            <a:r>
              <a:rPr sz="3000" spc="292" baseline="1388" dirty="0">
                <a:latin typeface="Times New Roman"/>
                <a:cs typeface="Times New Roman"/>
              </a:rPr>
              <a:t>s</a:t>
            </a:r>
            <a:r>
              <a:rPr sz="3000" spc="52" baseline="1388" dirty="0">
                <a:latin typeface="Times New Roman"/>
                <a:cs typeface="Times New Roman"/>
              </a:rPr>
              <a:t>int</a:t>
            </a:r>
            <a:r>
              <a:rPr sz="3000" spc="15" baseline="1388" dirty="0">
                <a:latin typeface="Times New Roman"/>
                <a:cs typeface="Times New Roman"/>
              </a:rPr>
              <a:t>e</a:t>
            </a:r>
            <a:r>
              <a:rPr sz="3000" spc="-104" baseline="1388" dirty="0">
                <a:latin typeface="Times New Roman"/>
                <a:cs typeface="Times New Roman"/>
              </a:rPr>
              <a:t>r</a:t>
            </a:r>
            <a:r>
              <a:rPr sz="3000" spc="60" baseline="1388" dirty="0">
                <a:latin typeface="Times New Roman"/>
                <a:cs typeface="Times New Roman"/>
              </a:rPr>
              <a:t>v</a:t>
            </a:r>
            <a:r>
              <a:rPr sz="3000" spc="7" baseline="1388" dirty="0">
                <a:latin typeface="Times New Roman"/>
                <a:cs typeface="Times New Roman"/>
              </a:rPr>
              <a:t>al</a:t>
            </a:r>
            <a:endParaRPr sz="3000" baseline="1388">
              <a:latin typeface="Times New Roman"/>
              <a:cs typeface="Times New Roman"/>
            </a:endParaRPr>
          </a:p>
          <a:p>
            <a:pPr marL="12700">
              <a:lnSpc>
                <a:spcPct val="100000"/>
              </a:lnSpc>
              <a:spcBef>
                <a:spcPts val="1620"/>
              </a:spcBef>
            </a:pP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have</a:t>
            </a:r>
            <a:r>
              <a:rPr sz="2000" spc="-114" dirty="0">
                <a:latin typeface="Times New Roman"/>
                <a:cs typeface="Times New Roman"/>
              </a:rPr>
              <a:t> </a:t>
            </a:r>
            <a:r>
              <a:rPr sz="2000" spc="30" dirty="0">
                <a:latin typeface="Times New Roman"/>
                <a:cs typeface="Times New Roman"/>
              </a:rPr>
              <a:t>simply</a:t>
            </a:r>
            <a:r>
              <a:rPr sz="2000" spc="-229" dirty="0">
                <a:latin typeface="Times New Roman"/>
                <a:cs typeface="Times New Roman"/>
              </a:rPr>
              <a:t> </a:t>
            </a:r>
            <a:r>
              <a:rPr sz="2000" spc="15" dirty="0">
                <a:latin typeface="Times New Roman"/>
                <a:cs typeface="Times New Roman"/>
              </a:rPr>
              <a:t>f(x)=x.</a:t>
            </a:r>
            <a:r>
              <a:rPr sz="2000" spc="-175" dirty="0">
                <a:latin typeface="Times New Roman"/>
                <a:cs typeface="Times New Roman"/>
              </a:rPr>
              <a:t> </a:t>
            </a:r>
            <a:r>
              <a:rPr sz="2000" spc="35" dirty="0">
                <a:latin typeface="Times New Roman"/>
                <a:cs typeface="Times New Roman"/>
              </a:rPr>
              <a:t>Using</a:t>
            </a:r>
            <a:r>
              <a:rPr sz="2000" spc="-155" dirty="0">
                <a:latin typeface="Times New Roman"/>
                <a:cs typeface="Times New Roman"/>
              </a:rPr>
              <a:t> </a:t>
            </a:r>
            <a:r>
              <a:rPr sz="2000" spc="10" dirty="0">
                <a:latin typeface="Times New Roman"/>
                <a:cs typeface="Times New Roman"/>
              </a:rPr>
              <a:t>Eqs.(7.11)</a:t>
            </a:r>
            <a:r>
              <a:rPr sz="2000" spc="-260"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(7.12),</a:t>
            </a:r>
            <a:r>
              <a:rPr sz="2000" spc="-185" dirty="0">
                <a:latin typeface="Times New Roman"/>
                <a:cs typeface="Times New Roman"/>
              </a:rPr>
              <a:t> </a:t>
            </a:r>
            <a:r>
              <a:rPr sz="2000" spc="30" dirty="0">
                <a:latin typeface="Times New Roman"/>
                <a:cs typeface="Times New Roman"/>
              </a:rPr>
              <a:t>we</a:t>
            </a:r>
            <a:r>
              <a:rPr sz="2000" spc="-35"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41" name="object 41"/>
          <p:cNvSpPr/>
          <p:nvPr/>
        </p:nvSpPr>
        <p:spPr>
          <a:xfrm>
            <a:off x="4495800" y="2438400"/>
            <a:ext cx="3761740" cy="965200"/>
          </a:xfrm>
          <a:prstGeom prst="rect">
            <a:avLst/>
          </a:prstGeom>
          <a:blipFill>
            <a:blip r:embed="rId2" cstate="print"/>
            <a:stretch>
              <a:fillRect/>
            </a:stretch>
          </a:blipFill>
        </p:spPr>
        <p:txBody>
          <a:bodyPr wrap="square" lIns="0" tIns="0" rIns="0" bIns="0" rtlCol="0"/>
          <a:lstStyle/>
          <a:p>
            <a:endParaRPr/>
          </a:p>
        </p:txBody>
      </p:sp>
      <p:sp>
        <p:nvSpPr>
          <p:cNvPr id="42" name="object 42"/>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34160" y="58420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3" name="object 3"/>
          <p:cNvSpPr/>
          <p:nvPr/>
        </p:nvSpPr>
        <p:spPr>
          <a:xfrm>
            <a:off x="1534160" y="127635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4" name="object 4"/>
          <p:cNvSpPr/>
          <p:nvPr/>
        </p:nvSpPr>
        <p:spPr>
          <a:xfrm>
            <a:off x="3610609" y="127635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5" name="object 5"/>
          <p:cNvSpPr/>
          <p:nvPr/>
        </p:nvSpPr>
        <p:spPr>
          <a:xfrm>
            <a:off x="3261359" y="1814829"/>
            <a:ext cx="0" cy="309880"/>
          </a:xfrm>
          <a:custGeom>
            <a:avLst/>
            <a:gdLst/>
            <a:ahLst/>
            <a:cxnLst/>
            <a:rect l="l" t="t" r="r" b="b"/>
            <a:pathLst>
              <a:path h="309880">
                <a:moveTo>
                  <a:pt x="0" y="0"/>
                </a:moveTo>
                <a:lnTo>
                  <a:pt x="0" y="309880"/>
                </a:lnTo>
              </a:path>
            </a:pathLst>
          </a:custGeom>
          <a:ln w="10160">
            <a:solidFill>
              <a:srgbClr val="000000"/>
            </a:solidFill>
          </a:ln>
        </p:spPr>
        <p:txBody>
          <a:bodyPr wrap="square" lIns="0" tIns="0" rIns="0" bIns="0" rtlCol="0"/>
          <a:lstStyle/>
          <a:p>
            <a:endParaRPr/>
          </a:p>
        </p:txBody>
      </p:sp>
      <p:sp>
        <p:nvSpPr>
          <p:cNvPr id="6" name="object 6"/>
          <p:cNvSpPr txBox="1"/>
          <p:nvPr/>
        </p:nvSpPr>
        <p:spPr>
          <a:xfrm>
            <a:off x="1233169" y="2447607"/>
            <a:ext cx="1551940" cy="334645"/>
          </a:xfrm>
          <a:prstGeom prst="rect">
            <a:avLst/>
          </a:prstGeom>
        </p:spPr>
        <p:txBody>
          <a:bodyPr vert="horz" wrap="square" lIns="0" tIns="15875" rIns="0" bIns="0" rtlCol="0">
            <a:spAutoFit/>
          </a:bodyPr>
          <a:lstStyle/>
          <a:p>
            <a:pPr marL="38100">
              <a:lnSpc>
                <a:spcPct val="100000"/>
              </a:lnSpc>
              <a:spcBef>
                <a:spcPts val="125"/>
              </a:spcBef>
              <a:tabLst>
                <a:tab pos="314325" algn="l"/>
              </a:tabLst>
            </a:pPr>
            <a:r>
              <a:rPr sz="2000" spc="15" dirty="0">
                <a:latin typeface="Symbol"/>
                <a:cs typeface="Symbol"/>
              </a:rPr>
              <a:t></a:t>
            </a:r>
            <a:r>
              <a:rPr sz="2000" spc="15" dirty="0">
                <a:latin typeface="Times New Roman"/>
                <a:cs typeface="Times New Roman"/>
              </a:rPr>
              <a:t>	</a:t>
            </a:r>
            <a:r>
              <a:rPr sz="3000" u="sng" spc="15" baseline="29166" dirty="0">
                <a:uFill>
                  <a:solidFill>
                    <a:srgbClr val="000000"/>
                  </a:solidFill>
                </a:uFill>
                <a:latin typeface="Times New Roman"/>
                <a:cs typeface="Times New Roman"/>
              </a:rPr>
              <a:t>2</a:t>
            </a:r>
            <a:r>
              <a:rPr sz="3000" spc="382" baseline="29166" dirty="0">
                <a:latin typeface="Times New Roman"/>
                <a:cs typeface="Times New Roman"/>
              </a:rPr>
              <a:t> </a:t>
            </a:r>
            <a:r>
              <a:rPr sz="2000" spc="5" dirty="0">
                <a:latin typeface="Times New Roman"/>
                <a:cs typeface="Times New Roman"/>
              </a:rPr>
              <a:t>(</a:t>
            </a:r>
            <a:r>
              <a:rPr sz="2000" spc="-285" dirty="0">
                <a:latin typeface="Times New Roman"/>
                <a:cs typeface="Times New Roman"/>
              </a:rPr>
              <a:t> </a:t>
            </a:r>
            <a:r>
              <a:rPr sz="2000" spc="15" dirty="0">
                <a:latin typeface="Symbol"/>
                <a:cs typeface="Symbol"/>
              </a:rPr>
              <a:t></a:t>
            </a:r>
            <a:r>
              <a:rPr sz="2000" spc="-270" dirty="0">
                <a:latin typeface="Times New Roman"/>
                <a:cs typeface="Times New Roman"/>
              </a:rPr>
              <a:t> </a:t>
            </a:r>
            <a:r>
              <a:rPr sz="2000" spc="140" dirty="0">
                <a:latin typeface="Times New Roman"/>
                <a:cs typeface="Times New Roman"/>
              </a:rPr>
              <a:t>1)</a:t>
            </a:r>
            <a:r>
              <a:rPr sz="2000" spc="-285" dirty="0">
                <a:latin typeface="Times New Roman"/>
                <a:cs typeface="Times New Roman"/>
              </a:rPr>
              <a:t> </a:t>
            </a:r>
            <a:r>
              <a:rPr sz="1800" i="1" baseline="34722" dirty="0">
                <a:latin typeface="Times New Roman"/>
                <a:cs typeface="Times New Roman"/>
              </a:rPr>
              <a:t>n</a:t>
            </a:r>
            <a:r>
              <a:rPr sz="1800" i="1" spc="-127" baseline="34722" dirty="0">
                <a:latin typeface="Times New Roman"/>
                <a:cs typeface="Times New Roman"/>
              </a:rPr>
              <a:t> </a:t>
            </a:r>
            <a:r>
              <a:rPr sz="1800" baseline="34722" dirty="0">
                <a:latin typeface="Symbol"/>
                <a:cs typeface="Symbol"/>
              </a:rPr>
              <a:t></a:t>
            </a:r>
            <a:r>
              <a:rPr sz="1800" spc="-97" baseline="34722" dirty="0">
                <a:latin typeface="Times New Roman"/>
                <a:cs typeface="Times New Roman"/>
              </a:rPr>
              <a:t> </a:t>
            </a:r>
            <a:r>
              <a:rPr sz="1800" baseline="34722" dirty="0">
                <a:latin typeface="Times New Roman"/>
                <a:cs typeface="Times New Roman"/>
              </a:rPr>
              <a:t>1</a:t>
            </a:r>
            <a:r>
              <a:rPr sz="1800" spc="89" baseline="34722" dirty="0">
                <a:latin typeface="Times New Roman"/>
                <a:cs typeface="Times New Roman"/>
              </a:rPr>
              <a:t> </a:t>
            </a:r>
            <a:r>
              <a:rPr sz="2000" spc="5" dirty="0">
                <a:latin typeface="Times New Roman"/>
                <a:cs typeface="Times New Roman"/>
              </a:rPr>
              <a:t>,</a:t>
            </a:r>
            <a:endParaRPr sz="2000">
              <a:latin typeface="Times New Roman"/>
              <a:cs typeface="Times New Roman"/>
            </a:endParaRPr>
          </a:p>
        </p:txBody>
      </p:sp>
      <p:sp>
        <p:nvSpPr>
          <p:cNvPr id="7" name="object 7"/>
          <p:cNvSpPr txBox="1"/>
          <p:nvPr/>
        </p:nvSpPr>
        <p:spPr>
          <a:xfrm>
            <a:off x="1233169" y="165913"/>
            <a:ext cx="491490" cy="1067435"/>
          </a:xfrm>
          <a:prstGeom prst="rect">
            <a:avLst/>
          </a:prstGeom>
        </p:spPr>
        <p:txBody>
          <a:bodyPr vert="horz" wrap="square" lIns="0" tIns="55244" rIns="0" bIns="0" rtlCol="0">
            <a:spAutoFit/>
          </a:bodyPr>
          <a:lstStyle/>
          <a:p>
            <a:pPr marL="38100">
              <a:lnSpc>
                <a:spcPct val="100000"/>
              </a:lnSpc>
              <a:spcBef>
                <a:spcPts val="434"/>
              </a:spcBef>
              <a:tabLst>
                <a:tab pos="323850" algn="l"/>
              </a:tabLst>
            </a:pPr>
            <a:r>
              <a:rPr sz="3000" spc="22" baseline="-27777" dirty="0">
                <a:latin typeface="Symbol"/>
                <a:cs typeface="Symbol"/>
              </a:rPr>
              <a:t></a:t>
            </a:r>
            <a:r>
              <a:rPr sz="3000" spc="22" baseline="-27777" dirty="0">
                <a:latin typeface="Times New Roman"/>
                <a:cs typeface="Times New Roman"/>
              </a:rPr>
              <a:t>	</a:t>
            </a:r>
            <a:r>
              <a:rPr sz="2000" spc="10" dirty="0">
                <a:latin typeface="Times New Roman"/>
                <a:cs typeface="Times New Roman"/>
              </a:rPr>
              <a:t>1</a:t>
            </a:r>
            <a:endParaRPr sz="2000">
              <a:latin typeface="Times New Roman"/>
              <a:cs typeface="Times New Roman"/>
            </a:endParaRPr>
          </a:p>
          <a:p>
            <a:pPr marL="295275">
              <a:lnSpc>
                <a:spcPct val="100000"/>
              </a:lnSpc>
              <a:spcBef>
                <a:spcPts val="370"/>
              </a:spcBef>
            </a:pPr>
            <a:r>
              <a:rPr sz="2150" spc="15" dirty="0">
                <a:latin typeface="Symbol"/>
                <a:cs typeface="Symbol"/>
              </a:rPr>
              <a:t></a:t>
            </a:r>
            <a:endParaRPr sz="2150">
              <a:latin typeface="Symbol"/>
              <a:cs typeface="Symbol"/>
            </a:endParaRPr>
          </a:p>
          <a:p>
            <a:pPr marL="38100">
              <a:lnSpc>
                <a:spcPct val="100000"/>
              </a:lnSpc>
              <a:spcBef>
                <a:spcPts val="110"/>
              </a:spcBef>
              <a:tabLst>
                <a:tab pos="323850" algn="l"/>
              </a:tabLst>
            </a:pPr>
            <a:r>
              <a:rPr sz="3000" spc="22" baseline="-27777" dirty="0">
                <a:latin typeface="Symbol"/>
                <a:cs typeface="Symbol"/>
              </a:rPr>
              <a:t></a:t>
            </a:r>
            <a:r>
              <a:rPr sz="3000" spc="22" baseline="-27777" dirty="0">
                <a:latin typeface="Times New Roman"/>
                <a:cs typeface="Times New Roman"/>
              </a:rPr>
              <a:t>	</a:t>
            </a:r>
            <a:r>
              <a:rPr sz="2000" spc="10" dirty="0">
                <a:latin typeface="Times New Roman"/>
                <a:cs typeface="Times New Roman"/>
              </a:rPr>
              <a:t>1</a:t>
            </a:r>
            <a:endParaRPr sz="2000">
              <a:latin typeface="Times New Roman"/>
              <a:cs typeface="Times New Roman"/>
            </a:endParaRPr>
          </a:p>
        </p:txBody>
      </p:sp>
      <p:sp>
        <p:nvSpPr>
          <p:cNvPr id="8" name="object 8"/>
          <p:cNvSpPr txBox="1"/>
          <p:nvPr/>
        </p:nvSpPr>
        <p:spPr>
          <a:xfrm>
            <a:off x="3847846" y="2003742"/>
            <a:ext cx="102235"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0</a:t>
            </a:r>
            <a:endParaRPr sz="1200">
              <a:latin typeface="Times New Roman"/>
              <a:cs typeface="Times New Roman"/>
            </a:endParaRPr>
          </a:p>
        </p:txBody>
      </p:sp>
      <p:sp>
        <p:nvSpPr>
          <p:cNvPr id="9" name="object 9"/>
          <p:cNvSpPr txBox="1"/>
          <p:nvPr/>
        </p:nvSpPr>
        <p:spPr>
          <a:xfrm>
            <a:off x="3281934" y="1727136"/>
            <a:ext cx="605790" cy="494665"/>
          </a:xfrm>
          <a:prstGeom prst="rect">
            <a:avLst/>
          </a:prstGeom>
        </p:spPr>
        <p:txBody>
          <a:bodyPr vert="horz" wrap="square" lIns="0" tIns="15875" rIns="0" bIns="0" rtlCol="0">
            <a:spAutoFit/>
          </a:bodyPr>
          <a:lstStyle/>
          <a:p>
            <a:pPr marL="12700">
              <a:lnSpc>
                <a:spcPct val="100000"/>
              </a:lnSpc>
              <a:spcBef>
                <a:spcPts val="125"/>
              </a:spcBef>
              <a:tabLst>
                <a:tab pos="485140" algn="l"/>
              </a:tabLst>
            </a:pPr>
            <a:r>
              <a:rPr sz="1200" dirty="0">
                <a:latin typeface="Times New Roman"/>
                <a:cs typeface="Times New Roman"/>
              </a:rPr>
              <a:t>0	</a:t>
            </a:r>
            <a:r>
              <a:rPr sz="3050" spc="5" dirty="0">
                <a:latin typeface="Symbol"/>
                <a:cs typeface="Symbol"/>
              </a:rPr>
              <a:t></a:t>
            </a:r>
            <a:endParaRPr sz="3050">
              <a:latin typeface="Symbol"/>
              <a:cs typeface="Symbol"/>
            </a:endParaRPr>
          </a:p>
        </p:txBody>
      </p:sp>
      <p:sp>
        <p:nvSpPr>
          <p:cNvPr id="10" name="object 10"/>
          <p:cNvSpPr txBox="1"/>
          <p:nvPr/>
        </p:nvSpPr>
        <p:spPr>
          <a:xfrm>
            <a:off x="5075301" y="1623060"/>
            <a:ext cx="251460" cy="601980"/>
          </a:xfrm>
          <a:prstGeom prst="rect">
            <a:avLst/>
          </a:prstGeom>
        </p:spPr>
        <p:txBody>
          <a:bodyPr vert="horz" wrap="square" lIns="0" tIns="16510" rIns="0" bIns="0" rtlCol="0">
            <a:spAutoFit/>
          </a:bodyPr>
          <a:lstStyle/>
          <a:p>
            <a:pPr marL="38100">
              <a:lnSpc>
                <a:spcPts val="2250"/>
              </a:lnSpc>
              <a:spcBef>
                <a:spcPts val="130"/>
              </a:spcBef>
            </a:pPr>
            <a:r>
              <a:rPr sz="2000" spc="10" dirty="0">
                <a:latin typeface="Symbol"/>
                <a:cs typeface="Symbol"/>
              </a:rPr>
              <a:t></a:t>
            </a:r>
            <a:endParaRPr sz="2000">
              <a:latin typeface="Symbol"/>
              <a:cs typeface="Symbol"/>
            </a:endParaRPr>
          </a:p>
          <a:p>
            <a:pPr marL="38100">
              <a:lnSpc>
                <a:spcPts val="2250"/>
              </a:lnSpc>
            </a:pPr>
            <a:r>
              <a:rPr sz="2000" spc="-80" dirty="0">
                <a:latin typeface="Symbol"/>
                <a:cs typeface="Symbol"/>
              </a:rPr>
              <a:t></a:t>
            </a:r>
            <a:r>
              <a:rPr sz="3000" spc="-120" baseline="-6944" dirty="0">
                <a:latin typeface="Symbol"/>
                <a:cs typeface="Symbol"/>
              </a:rPr>
              <a:t></a:t>
            </a:r>
            <a:endParaRPr sz="3000" baseline="-6944">
              <a:latin typeface="Symbol"/>
              <a:cs typeface="Symbol"/>
            </a:endParaRPr>
          </a:p>
        </p:txBody>
      </p:sp>
      <p:sp>
        <p:nvSpPr>
          <p:cNvPr id="11" name="object 11"/>
          <p:cNvSpPr txBox="1"/>
          <p:nvPr/>
        </p:nvSpPr>
        <p:spPr>
          <a:xfrm>
            <a:off x="4063746" y="1754441"/>
            <a:ext cx="1027430" cy="334645"/>
          </a:xfrm>
          <a:prstGeom prst="rect">
            <a:avLst/>
          </a:prstGeom>
        </p:spPr>
        <p:txBody>
          <a:bodyPr vert="horz" wrap="square" lIns="0" tIns="15875" rIns="0" bIns="0" rtlCol="0">
            <a:spAutoFit/>
          </a:bodyPr>
          <a:lstStyle/>
          <a:p>
            <a:pPr marL="12700">
              <a:lnSpc>
                <a:spcPct val="100000"/>
              </a:lnSpc>
              <a:spcBef>
                <a:spcPts val="125"/>
              </a:spcBef>
            </a:pPr>
            <a:r>
              <a:rPr sz="2000" spc="125" dirty="0">
                <a:latin typeface="Times New Roman"/>
                <a:cs typeface="Times New Roman"/>
              </a:rPr>
              <a:t>co</a:t>
            </a:r>
            <a:r>
              <a:rPr sz="2000" spc="-330" dirty="0">
                <a:latin typeface="Times New Roman"/>
                <a:cs typeface="Times New Roman"/>
              </a:rPr>
              <a:t> </a:t>
            </a:r>
            <a:r>
              <a:rPr sz="2000" spc="10" dirty="0">
                <a:latin typeface="Times New Roman"/>
                <a:cs typeface="Times New Roman"/>
              </a:rPr>
              <a:t>s </a:t>
            </a:r>
            <a:r>
              <a:rPr sz="2000" i="1" spc="204" dirty="0">
                <a:latin typeface="Times New Roman"/>
                <a:cs typeface="Times New Roman"/>
              </a:rPr>
              <a:t>ntdt</a:t>
            </a:r>
            <a:r>
              <a:rPr sz="2000" i="1" spc="-240" dirty="0">
                <a:latin typeface="Times New Roman"/>
                <a:cs typeface="Times New Roman"/>
              </a:rPr>
              <a:t> </a:t>
            </a:r>
            <a:endParaRPr sz="2000">
              <a:latin typeface="Times New Roman"/>
              <a:cs typeface="Times New Roman"/>
            </a:endParaRPr>
          </a:p>
        </p:txBody>
      </p:sp>
      <p:sp>
        <p:nvSpPr>
          <p:cNvPr id="12" name="object 12"/>
          <p:cNvSpPr txBox="1"/>
          <p:nvPr/>
        </p:nvSpPr>
        <p:spPr>
          <a:xfrm>
            <a:off x="1823720" y="1025842"/>
            <a:ext cx="132715" cy="494665"/>
          </a:xfrm>
          <a:prstGeom prst="rect">
            <a:avLst/>
          </a:prstGeom>
        </p:spPr>
        <p:txBody>
          <a:bodyPr vert="horz" wrap="square" lIns="0" tIns="15875" rIns="0" bIns="0" rtlCol="0">
            <a:spAutoFit/>
          </a:bodyPr>
          <a:lstStyle/>
          <a:p>
            <a:pPr marL="12700">
              <a:lnSpc>
                <a:spcPct val="100000"/>
              </a:lnSpc>
              <a:spcBef>
                <a:spcPts val="125"/>
              </a:spcBef>
            </a:pPr>
            <a:r>
              <a:rPr sz="3050" spc="5" dirty="0">
                <a:latin typeface="Symbol"/>
                <a:cs typeface="Symbol"/>
              </a:rPr>
              <a:t></a:t>
            </a:r>
            <a:endParaRPr sz="3050">
              <a:latin typeface="Symbol"/>
              <a:cs typeface="Symbol"/>
            </a:endParaRPr>
          </a:p>
        </p:txBody>
      </p:sp>
      <p:sp>
        <p:nvSpPr>
          <p:cNvPr id="13" name="object 13"/>
          <p:cNvSpPr txBox="1"/>
          <p:nvPr/>
        </p:nvSpPr>
        <p:spPr>
          <a:xfrm>
            <a:off x="1953260" y="903541"/>
            <a:ext cx="1539875" cy="478155"/>
          </a:xfrm>
          <a:prstGeom prst="rect">
            <a:avLst/>
          </a:prstGeom>
        </p:spPr>
        <p:txBody>
          <a:bodyPr vert="horz" wrap="square" lIns="0" tIns="15875" rIns="0" bIns="0" rtlCol="0">
            <a:spAutoFit/>
          </a:bodyPr>
          <a:lstStyle/>
          <a:p>
            <a:pPr marL="12700">
              <a:lnSpc>
                <a:spcPts val="1315"/>
              </a:lnSpc>
              <a:spcBef>
                <a:spcPts val="125"/>
              </a:spcBef>
            </a:pPr>
            <a:r>
              <a:rPr sz="1250" spc="15" dirty="0">
                <a:latin typeface="Symbol"/>
                <a:cs typeface="Symbol"/>
              </a:rPr>
              <a:t></a:t>
            </a:r>
            <a:endParaRPr sz="1250">
              <a:latin typeface="Symbol"/>
              <a:cs typeface="Symbol"/>
            </a:endParaRPr>
          </a:p>
          <a:p>
            <a:pPr marL="184150">
              <a:lnSpc>
                <a:spcPts val="2215"/>
              </a:lnSpc>
            </a:pPr>
            <a:r>
              <a:rPr sz="2000" i="1" spc="5" dirty="0">
                <a:latin typeface="Times New Roman"/>
                <a:cs typeface="Times New Roman"/>
              </a:rPr>
              <a:t>t </a:t>
            </a:r>
            <a:r>
              <a:rPr sz="2000" spc="180" dirty="0">
                <a:latin typeface="Times New Roman"/>
                <a:cs typeface="Times New Roman"/>
              </a:rPr>
              <a:t>sin </a:t>
            </a:r>
            <a:r>
              <a:rPr sz="2000" i="1" spc="204" dirty="0">
                <a:latin typeface="Times New Roman"/>
                <a:cs typeface="Times New Roman"/>
              </a:rPr>
              <a:t>ntdt</a:t>
            </a:r>
            <a:r>
              <a:rPr sz="2000" i="1" spc="-225" dirty="0">
                <a:latin typeface="Times New Roman"/>
                <a:cs typeface="Times New Roman"/>
              </a:rPr>
              <a:t> </a:t>
            </a:r>
            <a:r>
              <a:rPr sz="2000" spc="15" dirty="0">
                <a:latin typeface="Symbol"/>
                <a:cs typeface="Symbol"/>
              </a:rPr>
              <a:t></a:t>
            </a:r>
            <a:endParaRPr sz="2000">
              <a:latin typeface="Symbol"/>
              <a:cs typeface="Symbol"/>
            </a:endParaRPr>
          </a:p>
        </p:txBody>
      </p:sp>
      <p:sp>
        <p:nvSpPr>
          <p:cNvPr id="14" name="object 14"/>
          <p:cNvSpPr txBox="1"/>
          <p:nvPr/>
        </p:nvSpPr>
        <p:spPr>
          <a:xfrm>
            <a:off x="3641090" y="827341"/>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15" name="object 15"/>
          <p:cNvSpPr txBox="1"/>
          <p:nvPr/>
        </p:nvSpPr>
        <p:spPr>
          <a:xfrm>
            <a:off x="4031996" y="903541"/>
            <a:ext cx="1323340" cy="478155"/>
          </a:xfrm>
          <a:prstGeom prst="rect">
            <a:avLst/>
          </a:prstGeom>
        </p:spPr>
        <p:txBody>
          <a:bodyPr vert="horz" wrap="square" lIns="0" tIns="15875" rIns="0" bIns="0" rtlCol="0">
            <a:spAutoFit/>
          </a:bodyPr>
          <a:lstStyle/>
          <a:p>
            <a:pPr marL="12700">
              <a:lnSpc>
                <a:spcPts val="1315"/>
              </a:lnSpc>
              <a:spcBef>
                <a:spcPts val="125"/>
              </a:spcBef>
            </a:pPr>
            <a:r>
              <a:rPr sz="1250" spc="15" dirty="0">
                <a:latin typeface="Symbol"/>
                <a:cs typeface="Symbol"/>
              </a:rPr>
              <a:t></a:t>
            </a:r>
            <a:endParaRPr sz="1250">
              <a:latin typeface="Symbol"/>
              <a:cs typeface="Symbol"/>
            </a:endParaRPr>
          </a:p>
          <a:p>
            <a:pPr marL="184150">
              <a:lnSpc>
                <a:spcPts val="2215"/>
              </a:lnSpc>
            </a:pPr>
            <a:r>
              <a:rPr sz="2000" i="1" spc="5" dirty="0">
                <a:latin typeface="Times New Roman"/>
                <a:cs typeface="Times New Roman"/>
              </a:rPr>
              <a:t>t </a:t>
            </a:r>
            <a:r>
              <a:rPr sz="2000" spc="180" dirty="0">
                <a:latin typeface="Times New Roman"/>
                <a:cs typeface="Times New Roman"/>
              </a:rPr>
              <a:t>sin</a:t>
            </a:r>
            <a:r>
              <a:rPr sz="2000" spc="-380" dirty="0">
                <a:latin typeface="Times New Roman"/>
                <a:cs typeface="Times New Roman"/>
              </a:rPr>
              <a:t> </a:t>
            </a:r>
            <a:r>
              <a:rPr sz="2000" i="1" spc="204" dirty="0">
                <a:latin typeface="Times New Roman"/>
                <a:cs typeface="Times New Roman"/>
              </a:rPr>
              <a:t>ntdt</a:t>
            </a:r>
            <a:r>
              <a:rPr sz="2000" i="1" spc="-240" dirty="0">
                <a:latin typeface="Times New Roman"/>
                <a:cs typeface="Times New Roman"/>
              </a:rPr>
              <a:t> </a:t>
            </a:r>
            <a:endParaRPr sz="2000">
              <a:latin typeface="Times New Roman"/>
              <a:cs typeface="Times New Roman"/>
            </a:endParaRPr>
          </a:p>
        </p:txBody>
      </p:sp>
      <p:sp>
        <p:nvSpPr>
          <p:cNvPr id="16" name="object 16"/>
          <p:cNvSpPr txBox="1"/>
          <p:nvPr/>
        </p:nvSpPr>
        <p:spPr>
          <a:xfrm>
            <a:off x="3569334" y="1025842"/>
            <a:ext cx="551815" cy="494665"/>
          </a:xfrm>
          <a:prstGeom prst="rect">
            <a:avLst/>
          </a:prstGeom>
        </p:spPr>
        <p:txBody>
          <a:bodyPr vert="horz" wrap="square" lIns="0" tIns="15875" rIns="0" bIns="0" rtlCol="0">
            <a:spAutoFit/>
          </a:bodyPr>
          <a:lstStyle/>
          <a:p>
            <a:pPr marL="38100">
              <a:lnSpc>
                <a:spcPct val="100000"/>
              </a:lnSpc>
              <a:spcBef>
                <a:spcPts val="125"/>
              </a:spcBef>
              <a:tabLst>
                <a:tab pos="345440" algn="l"/>
              </a:tabLst>
            </a:pPr>
            <a:r>
              <a:rPr sz="3225" spc="22" baseline="-23255" dirty="0">
                <a:latin typeface="Symbol"/>
                <a:cs typeface="Symbol"/>
              </a:rPr>
              <a:t></a:t>
            </a:r>
            <a:r>
              <a:rPr sz="3225" spc="22" baseline="-23255" dirty="0">
                <a:latin typeface="Times New Roman"/>
                <a:cs typeface="Times New Roman"/>
              </a:rPr>
              <a:t>	</a:t>
            </a:r>
            <a:r>
              <a:rPr sz="3050" spc="-120" dirty="0">
                <a:latin typeface="Symbol"/>
                <a:cs typeface="Symbol"/>
              </a:rPr>
              <a:t></a:t>
            </a:r>
            <a:r>
              <a:rPr sz="1800" baseline="-20833" dirty="0">
                <a:latin typeface="Times New Roman"/>
                <a:cs typeface="Times New Roman"/>
              </a:rPr>
              <a:t>0</a:t>
            </a:r>
            <a:endParaRPr sz="1800" baseline="-20833">
              <a:latin typeface="Times New Roman"/>
              <a:cs typeface="Times New Roman"/>
            </a:endParaRPr>
          </a:p>
        </p:txBody>
      </p:sp>
      <p:sp>
        <p:nvSpPr>
          <p:cNvPr id="17" name="object 17"/>
          <p:cNvSpPr txBox="1"/>
          <p:nvPr/>
        </p:nvSpPr>
        <p:spPr>
          <a:xfrm>
            <a:off x="1920239" y="1307147"/>
            <a:ext cx="210185" cy="220345"/>
          </a:xfrm>
          <a:prstGeom prst="rect">
            <a:avLst/>
          </a:prstGeom>
        </p:spPr>
        <p:txBody>
          <a:bodyPr vert="horz" wrap="square" lIns="0" tIns="15875" rIns="0" bIns="0" rtlCol="0">
            <a:spAutoFit/>
          </a:bodyPr>
          <a:lstStyle/>
          <a:p>
            <a:pPr marL="12700">
              <a:lnSpc>
                <a:spcPct val="100000"/>
              </a:lnSpc>
              <a:spcBef>
                <a:spcPts val="125"/>
              </a:spcBef>
            </a:pPr>
            <a:r>
              <a:rPr sz="1200" spc="90" dirty="0">
                <a:latin typeface="Symbol"/>
                <a:cs typeface="Symbol"/>
              </a:rPr>
              <a:t></a:t>
            </a:r>
            <a:r>
              <a:rPr sz="1250" spc="15" dirty="0">
                <a:latin typeface="Symbol"/>
                <a:cs typeface="Symbol"/>
              </a:rPr>
              <a:t></a:t>
            </a:r>
            <a:endParaRPr sz="1250">
              <a:latin typeface="Symbol"/>
              <a:cs typeface="Symbol"/>
            </a:endParaRPr>
          </a:p>
        </p:txBody>
      </p:sp>
      <p:sp>
        <p:nvSpPr>
          <p:cNvPr id="18" name="object 18"/>
          <p:cNvSpPr txBox="1"/>
          <p:nvPr/>
        </p:nvSpPr>
        <p:spPr>
          <a:xfrm>
            <a:off x="1823720" y="332803"/>
            <a:ext cx="132715" cy="494665"/>
          </a:xfrm>
          <a:prstGeom prst="rect">
            <a:avLst/>
          </a:prstGeom>
        </p:spPr>
        <p:txBody>
          <a:bodyPr vert="horz" wrap="square" lIns="0" tIns="15875" rIns="0" bIns="0" rtlCol="0">
            <a:spAutoFit/>
          </a:bodyPr>
          <a:lstStyle/>
          <a:p>
            <a:pPr marL="12700">
              <a:lnSpc>
                <a:spcPct val="100000"/>
              </a:lnSpc>
              <a:spcBef>
                <a:spcPts val="125"/>
              </a:spcBef>
            </a:pPr>
            <a:r>
              <a:rPr sz="3050" spc="5" dirty="0">
                <a:latin typeface="Symbol"/>
                <a:cs typeface="Symbol"/>
              </a:rPr>
              <a:t></a:t>
            </a:r>
            <a:endParaRPr sz="3050">
              <a:latin typeface="Symbol"/>
              <a:cs typeface="Symbol"/>
            </a:endParaRPr>
          </a:p>
        </p:txBody>
      </p:sp>
      <p:sp>
        <p:nvSpPr>
          <p:cNvPr id="19" name="object 19"/>
          <p:cNvSpPr txBox="1"/>
          <p:nvPr/>
        </p:nvSpPr>
        <p:spPr>
          <a:xfrm>
            <a:off x="1953260" y="228028"/>
            <a:ext cx="1916430" cy="487045"/>
          </a:xfrm>
          <a:prstGeom prst="rect">
            <a:avLst/>
          </a:prstGeom>
        </p:spPr>
        <p:txBody>
          <a:bodyPr vert="horz" wrap="square" lIns="0" tIns="15875" rIns="0" bIns="0" rtlCol="0">
            <a:spAutoFit/>
          </a:bodyPr>
          <a:lstStyle/>
          <a:p>
            <a:pPr marL="12700">
              <a:lnSpc>
                <a:spcPts val="1350"/>
              </a:lnSpc>
              <a:spcBef>
                <a:spcPts val="125"/>
              </a:spcBef>
            </a:pPr>
            <a:r>
              <a:rPr sz="1250" spc="15" dirty="0">
                <a:latin typeface="Symbol"/>
                <a:cs typeface="Symbol"/>
              </a:rPr>
              <a:t></a:t>
            </a:r>
            <a:endParaRPr sz="1250">
              <a:latin typeface="Symbol"/>
              <a:cs typeface="Symbol"/>
            </a:endParaRPr>
          </a:p>
          <a:p>
            <a:pPr marL="184150">
              <a:lnSpc>
                <a:spcPts val="2250"/>
              </a:lnSpc>
            </a:pPr>
            <a:r>
              <a:rPr sz="2000" i="1" spc="5" dirty="0">
                <a:latin typeface="Times New Roman"/>
                <a:cs typeface="Times New Roman"/>
              </a:rPr>
              <a:t>t </a:t>
            </a:r>
            <a:r>
              <a:rPr sz="2000" spc="125" dirty="0">
                <a:latin typeface="Times New Roman"/>
                <a:cs typeface="Times New Roman"/>
              </a:rPr>
              <a:t>co </a:t>
            </a:r>
            <a:r>
              <a:rPr sz="2000" spc="10" dirty="0">
                <a:latin typeface="Times New Roman"/>
                <a:cs typeface="Times New Roman"/>
              </a:rPr>
              <a:t>s </a:t>
            </a:r>
            <a:r>
              <a:rPr sz="2000" i="1" spc="204" dirty="0">
                <a:latin typeface="Times New Roman"/>
                <a:cs typeface="Times New Roman"/>
              </a:rPr>
              <a:t>ntdt </a:t>
            </a:r>
            <a:r>
              <a:rPr sz="2000" spc="15" dirty="0">
                <a:latin typeface="Symbol"/>
                <a:cs typeface="Symbol"/>
              </a:rPr>
              <a:t></a:t>
            </a:r>
            <a:r>
              <a:rPr sz="2000" spc="-295" dirty="0">
                <a:latin typeface="Times New Roman"/>
                <a:cs typeface="Times New Roman"/>
              </a:rPr>
              <a:t> </a:t>
            </a:r>
            <a:r>
              <a:rPr sz="2000" spc="215" dirty="0">
                <a:latin typeface="Times New Roman"/>
                <a:cs typeface="Times New Roman"/>
              </a:rPr>
              <a:t>0,</a:t>
            </a:r>
            <a:r>
              <a:rPr sz="2000" spc="-90" dirty="0">
                <a:latin typeface="Times New Roman"/>
                <a:cs typeface="Times New Roman"/>
              </a:rPr>
              <a:t> </a:t>
            </a:r>
            <a:endParaRPr sz="2000">
              <a:latin typeface="Times New Roman"/>
              <a:cs typeface="Times New Roman"/>
            </a:endParaRPr>
          </a:p>
        </p:txBody>
      </p:sp>
      <p:sp>
        <p:nvSpPr>
          <p:cNvPr id="20" name="object 20"/>
          <p:cNvSpPr txBox="1"/>
          <p:nvPr/>
        </p:nvSpPr>
        <p:spPr>
          <a:xfrm>
            <a:off x="1920239" y="612711"/>
            <a:ext cx="210185" cy="220345"/>
          </a:xfrm>
          <a:prstGeom prst="rect">
            <a:avLst/>
          </a:prstGeom>
        </p:spPr>
        <p:txBody>
          <a:bodyPr vert="horz" wrap="square" lIns="0" tIns="15875" rIns="0" bIns="0" rtlCol="0">
            <a:spAutoFit/>
          </a:bodyPr>
          <a:lstStyle/>
          <a:p>
            <a:pPr marL="12700">
              <a:lnSpc>
                <a:spcPct val="100000"/>
              </a:lnSpc>
              <a:spcBef>
                <a:spcPts val="125"/>
              </a:spcBef>
            </a:pPr>
            <a:r>
              <a:rPr sz="1200" spc="90" dirty="0">
                <a:latin typeface="Symbol"/>
                <a:cs typeface="Symbol"/>
              </a:rPr>
              <a:t></a:t>
            </a:r>
            <a:r>
              <a:rPr sz="1250" spc="15" dirty="0">
                <a:latin typeface="Symbol"/>
                <a:cs typeface="Symbol"/>
              </a:rPr>
              <a:t></a:t>
            </a:r>
            <a:endParaRPr sz="1250">
              <a:latin typeface="Symbol"/>
              <a:cs typeface="Symbol"/>
            </a:endParaRPr>
          </a:p>
        </p:txBody>
      </p:sp>
      <p:sp>
        <p:nvSpPr>
          <p:cNvPr id="21" name="object 21"/>
          <p:cNvSpPr txBox="1"/>
          <p:nvPr/>
        </p:nvSpPr>
        <p:spPr>
          <a:xfrm>
            <a:off x="1044257" y="1233170"/>
            <a:ext cx="101600"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2" name="object 22"/>
          <p:cNvSpPr txBox="1"/>
          <p:nvPr/>
        </p:nvSpPr>
        <p:spPr>
          <a:xfrm>
            <a:off x="1044257" y="539686"/>
            <a:ext cx="102235" cy="208915"/>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3" name="object 23"/>
          <p:cNvSpPr txBox="1"/>
          <p:nvPr/>
        </p:nvSpPr>
        <p:spPr>
          <a:xfrm>
            <a:off x="455294" y="2629598"/>
            <a:ext cx="3138170" cy="620395"/>
          </a:xfrm>
          <a:prstGeom prst="rect">
            <a:avLst/>
          </a:prstGeom>
        </p:spPr>
        <p:txBody>
          <a:bodyPr vert="horz" wrap="square" lIns="0" tIns="15875" rIns="0" bIns="0" rtlCol="0">
            <a:spAutoFit/>
          </a:bodyPr>
          <a:lstStyle/>
          <a:p>
            <a:pPr marR="802005" algn="ctr">
              <a:lnSpc>
                <a:spcPts val="2325"/>
              </a:lnSpc>
              <a:spcBef>
                <a:spcPts val="125"/>
              </a:spcBef>
            </a:pPr>
            <a:r>
              <a:rPr sz="2000" i="1" spc="10" dirty="0">
                <a:latin typeface="Times New Roman"/>
                <a:cs typeface="Times New Roman"/>
              </a:rPr>
              <a:t>n</a:t>
            </a:r>
            <a:endParaRPr sz="2000">
              <a:latin typeface="Times New Roman"/>
              <a:cs typeface="Times New Roman"/>
            </a:endParaRPr>
          </a:p>
          <a:p>
            <a:pPr algn="ctr">
              <a:lnSpc>
                <a:spcPts val="2325"/>
              </a:lnSpc>
            </a:pPr>
            <a:r>
              <a:rPr sz="2000" spc="20" dirty="0">
                <a:latin typeface="Times New Roman"/>
                <a:cs typeface="Times New Roman"/>
              </a:rPr>
              <a:t>So,</a:t>
            </a:r>
            <a:r>
              <a:rPr sz="2000" spc="-190" dirty="0">
                <a:latin typeface="Times New Roman"/>
                <a:cs typeface="Times New Roman"/>
              </a:rPr>
              <a:t> </a:t>
            </a:r>
            <a:r>
              <a:rPr sz="2000" spc="30" dirty="0">
                <a:latin typeface="Times New Roman"/>
                <a:cs typeface="Times New Roman"/>
              </a:rPr>
              <a:t>the</a:t>
            </a:r>
            <a:r>
              <a:rPr sz="2000" spc="-55" dirty="0">
                <a:latin typeface="Times New Roman"/>
                <a:cs typeface="Times New Roman"/>
              </a:rPr>
              <a:t> </a:t>
            </a:r>
            <a:r>
              <a:rPr sz="2000" spc="20" dirty="0">
                <a:latin typeface="Times New Roman"/>
                <a:cs typeface="Times New Roman"/>
              </a:rPr>
              <a:t>expansion</a:t>
            </a:r>
            <a:r>
              <a:rPr sz="2000" spc="-175" dirty="0">
                <a:latin typeface="Times New Roman"/>
                <a:cs typeface="Times New Roman"/>
              </a:rPr>
              <a:t> </a:t>
            </a:r>
            <a:r>
              <a:rPr sz="2000" spc="25" dirty="0">
                <a:latin typeface="Times New Roman"/>
                <a:cs typeface="Times New Roman"/>
              </a:rPr>
              <a:t>of</a:t>
            </a:r>
            <a:r>
              <a:rPr sz="2000" spc="-204" dirty="0">
                <a:latin typeface="Times New Roman"/>
                <a:cs typeface="Times New Roman"/>
              </a:rPr>
              <a:t> </a:t>
            </a:r>
            <a:r>
              <a:rPr sz="2000" spc="15" dirty="0">
                <a:latin typeface="Times New Roman"/>
                <a:cs typeface="Times New Roman"/>
              </a:rPr>
              <a:t>f(x)</a:t>
            </a:r>
            <a:r>
              <a:rPr sz="2000" spc="-90" dirty="0">
                <a:latin typeface="Times New Roman"/>
                <a:cs typeface="Times New Roman"/>
              </a:rPr>
              <a:t> </a:t>
            </a:r>
            <a:r>
              <a:rPr sz="2000" spc="15" dirty="0">
                <a:latin typeface="Times New Roman"/>
                <a:cs typeface="Times New Roman"/>
              </a:rPr>
              <a:t>reads</a:t>
            </a:r>
            <a:endParaRPr sz="2000">
              <a:latin typeface="Times New Roman"/>
              <a:cs typeface="Times New Roman"/>
            </a:endParaRPr>
          </a:p>
        </p:txBody>
      </p:sp>
      <p:sp>
        <p:nvSpPr>
          <p:cNvPr id="24" name="object 24"/>
          <p:cNvSpPr txBox="1"/>
          <p:nvPr/>
        </p:nvSpPr>
        <p:spPr>
          <a:xfrm>
            <a:off x="889317" y="1060132"/>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b</a:t>
            </a:r>
            <a:endParaRPr sz="2000">
              <a:latin typeface="Times New Roman"/>
              <a:cs typeface="Times New Roman"/>
            </a:endParaRPr>
          </a:p>
        </p:txBody>
      </p:sp>
      <p:sp>
        <p:nvSpPr>
          <p:cNvPr id="25" name="object 25"/>
          <p:cNvSpPr txBox="1"/>
          <p:nvPr/>
        </p:nvSpPr>
        <p:spPr>
          <a:xfrm>
            <a:off x="874077" y="366966"/>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a</a:t>
            </a:r>
            <a:endParaRPr sz="2000">
              <a:latin typeface="Times New Roman"/>
              <a:cs typeface="Times New Roman"/>
            </a:endParaRPr>
          </a:p>
        </p:txBody>
      </p:sp>
      <p:sp>
        <p:nvSpPr>
          <p:cNvPr id="26" name="object 26"/>
          <p:cNvSpPr txBox="1"/>
          <p:nvPr/>
        </p:nvSpPr>
        <p:spPr>
          <a:xfrm>
            <a:off x="3884676" y="1663382"/>
            <a:ext cx="11493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7" name="object 27"/>
          <p:cNvSpPr txBox="1"/>
          <p:nvPr/>
        </p:nvSpPr>
        <p:spPr>
          <a:xfrm>
            <a:off x="1217294" y="1754441"/>
            <a:ext cx="2451735" cy="334645"/>
          </a:xfrm>
          <a:prstGeom prst="rect">
            <a:avLst/>
          </a:prstGeom>
        </p:spPr>
        <p:txBody>
          <a:bodyPr vert="horz" wrap="square" lIns="0" tIns="15875" rIns="0" bIns="0" rtlCol="0">
            <a:spAutoFit/>
          </a:bodyPr>
          <a:lstStyle/>
          <a:p>
            <a:pPr marL="50800">
              <a:lnSpc>
                <a:spcPct val="100000"/>
              </a:lnSpc>
              <a:spcBef>
                <a:spcPts val="125"/>
              </a:spcBef>
              <a:tabLst>
                <a:tab pos="584200" algn="l"/>
                <a:tab pos="1156335" algn="l"/>
                <a:tab pos="1699895" algn="l"/>
                <a:tab pos="2272030" algn="l"/>
              </a:tabLst>
            </a:pPr>
            <a:r>
              <a:rPr sz="2000" spc="15" dirty="0">
                <a:latin typeface="Symbol"/>
                <a:cs typeface="Symbol"/>
              </a:rPr>
              <a:t></a:t>
            </a:r>
            <a:r>
              <a:rPr sz="3000" u="sng" spc="727"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2</a:t>
            </a:r>
            <a:r>
              <a:rPr sz="3000" spc="15" baseline="29166" dirty="0">
                <a:latin typeface="Times New Roman"/>
                <a:cs typeface="Times New Roman"/>
              </a:rPr>
              <a:t>	</a:t>
            </a:r>
            <a:r>
              <a:rPr sz="3000" spc="15" baseline="16666" dirty="0">
                <a:latin typeface="Symbol"/>
                <a:cs typeface="Symbol"/>
              </a:rPr>
              <a:t></a:t>
            </a:r>
            <a:r>
              <a:rPr sz="3000" spc="-232" baseline="16666"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5" dirty="0">
                <a:latin typeface="Times New Roman"/>
                <a:cs typeface="Times New Roman"/>
              </a:rPr>
              <a:t>t	</a:t>
            </a:r>
            <a:r>
              <a:rPr sz="2000" spc="120" dirty="0">
                <a:latin typeface="Times New Roman"/>
                <a:cs typeface="Times New Roman"/>
              </a:rPr>
              <a:t>co</a:t>
            </a:r>
            <a:r>
              <a:rPr sz="2000" spc="-235" dirty="0">
                <a:latin typeface="Times New Roman"/>
                <a:cs typeface="Times New Roman"/>
              </a:rPr>
              <a:t> </a:t>
            </a:r>
            <a:r>
              <a:rPr sz="2000" spc="10" dirty="0">
                <a:latin typeface="Times New Roman"/>
                <a:cs typeface="Times New Roman"/>
              </a:rPr>
              <a:t>s	</a:t>
            </a:r>
            <a:r>
              <a:rPr sz="2000" i="1" spc="10" dirty="0">
                <a:latin typeface="Times New Roman"/>
                <a:cs typeface="Times New Roman"/>
              </a:rPr>
              <a:t>n</a:t>
            </a:r>
            <a:r>
              <a:rPr sz="2000" i="1" spc="-240" dirty="0">
                <a:latin typeface="Times New Roman"/>
                <a:cs typeface="Times New Roman"/>
              </a:rPr>
              <a:t> </a:t>
            </a:r>
            <a:r>
              <a:rPr sz="2000" i="1" spc="5" dirty="0">
                <a:latin typeface="Times New Roman"/>
                <a:cs typeface="Times New Roman"/>
              </a:rPr>
              <a:t>t</a:t>
            </a:r>
            <a:r>
              <a:rPr sz="2000" i="1" spc="365" dirty="0">
                <a:latin typeface="Times New Roman"/>
                <a:cs typeface="Times New Roman"/>
              </a:rPr>
              <a:t> </a:t>
            </a:r>
            <a:r>
              <a:rPr sz="1875" spc="15" baseline="46666" dirty="0">
                <a:latin typeface="Symbol"/>
                <a:cs typeface="Symbol"/>
              </a:rPr>
              <a:t></a:t>
            </a:r>
            <a:r>
              <a:rPr sz="1875" spc="15" baseline="46666" dirty="0">
                <a:latin typeface="Times New Roman"/>
                <a:cs typeface="Times New Roman"/>
              </a:rPr>
              <a:t>	</a:t>
            </a:r>
            <a:r>
              <a:rPr sz="2000" spc="15" dirty="0">
                <a:latin typeface="Symbol"/>
                <a:cs typeface="Symbol"/>
              </a:rPr>
              <a:t></a:t>
            </a:r>
            <a:endParaRPr sz="2000">
              <a:latin typeface="Symbol"/>
              <a:cs typeface="Symbol"/>
            </a:endParaRPr>
          </a:p>
        </p:txBody>
      </p:sp>
      <p:sp>
        <p:nvSpPr>
          <p:cNvPr id="28" name="object 28"/>
          <p:cNvSpPr txBox="1"/>
          <p:nvPr/>
        </p:nvSpPr>
        <p:spPr>
          <a:xfrm>
            <a:off x="1493774" y="1944369"/>
            <a:ext cx="662305" cy="358140"/>
          </a:xfrm>
          <a:prstGeom prst="rect">
            <a:avLst/>
          </a:prstGeom>
        </p:spPr>
        <p:txBody>
          <a:bodyPr vert="horz" wrap="square" lIns="0" tIns="16510" rIns="0" bIns="0" rtlCol="0">
            <a:spAutoFit/>
          </a:bodyPr>
          <a:lstStyle/>
          <a:p>
            <a:pPr marL="38100">
              <a:lnSpc>
                <a:spcPct val="100000"/>
              </a:lnSpc>
              <a:spcBef>
                <a:spcPts val="130"/>
              </a:spcBef>
            </a:pPr>
            <a:r>
              <a:rPr sz="2150" spc="15" dirty="0">
                <a:latin typeface="Symbol"/>
                <a:cs typeface="Symbol"/>
              </a:rPr>
              <a:t></a:t>
            </a:r>
            <a:r>
              <a:rPr sz="2150" spc="15" dirty="0">
                <a:latin typeface="Times New Roman"/>
                <a:cs typeface="Times New Roman"/>
              </a:rPr>
              <a:t> </a:t>
            </a:r>
            <a:r>
              <a:rPr sz="2000" i="1" spc="15" dirty="0">
                <a:latin typeface="Times New Roman"/>
                <a:cs typeface="Times New Roman"/>
              </a:rPr>
              <a:t>n</a:t>
            </a:r>
            <a:r>
              <a:rPr sz="2000" i="1" spc="-114" dirty="0">
                <a:latin typeface="Times New Roman"/>
                <a:cs typeface="Times New Roman"/>
              </a:rPr>
              <a:t> </a:t>
            </a:r>
            <a:r>
              <a:rPr sz="3000" spc="-120" baseline="12500" dirty="0">
                <a:latin typeface="Symbol"/>
                <a:cs typeface="Symbol"/>
              </a:rPr>
              <a:t></a:t>
            </a:r>
            <a:r>
              <a:rPr sz="3000" spc="-120" baseline="4166" dirty="0">
                <a:latin typeface="Symbol"/>
                <a:cs typeface="Symbol"/>
              </a:rPr>
              <a:t></a:t>
            </a:r>
            <a:endParaRPr sz="3000" baseline="4166">
              <a:latin typeface="Symbol"/>
              <a:cs typeface="Symbol"/>
            </a:endParaRPr>
          </a:p>
        </p:txBody>
      </p:sp>
      <p:sp>
        <p:nvSpPr>
          <p:cNvPr id="29" name="object 29"/>
          <p:cNvSpPr txBox="1"/>
          <p:nvPr/>
        </p:nvSpPr>
        <p:spPr>
          <a:xfrm>
            <a:off x="1515999" y="1251330"/>
            <a:ext cx="177800" cy="358140"/>
          </a:xfrm>
          <a:prstGeom prst="rect">
            <a:avLst/>
          </a:prstGeom>
        </p:spPr>
        <p:txBody>
          <a:bodyPr vert="horz" wrap="square" lIns="0" tIns="16510" rIns="0" bIns="0" rtlCol="0">
            <a:spAutoFit/>
          </a:bodyPr>
          <a:lstStyle/>
          <a:p>
            <a:pPr marL="12700">
              <a:lnSpc>
                <a:spcPct val="100000"/>
              </a:lnSpc>
              <a:spcBef>
                <a:spcPts val="130"/>
              </a:spcBef>
            </a:pPr>
            <a:r>
              <a:rPr sz="2150" spc="15" dirty="0">
                <a:latin typeface="Symbol"/>
                <a:cs typeface="Symbol"/>
              </a:rPr>
              <a:t></a:t>
            </a:r>
            <a:endParaRPr sz="2150">
              <a:latin typeface="Symbol"/>
              <a:cs typeface="Symbol"/>
            </a:endParaRPr>
          </a:p>
        </p:txBody>
      </p:sp>
      <p:sp>
        <p:nvSpPr>
          <p:cNvPr id="30" name="object 30"/>
          <p:cNvSpPr txBox="1"/>
          <p:nvPr/>
        </p:nvSpPr>
        <p:spPr>
          <a:xfrm>
            <a:off x="5135626" y="3564191"/>
            <a:ext cx="1958975" cy="585470"/>
          </a:xfrm>
          <a:prstGeom prst="rect">
            <a:avLst/>
          </a:prstGeom>
        </p:spPr>
        <p:txBody>
          <a:bodyPr vert="horz" wrap="square" lIns="0" tIns="12700" rIns="0" bIns="0" rtlCol="0">
            <a:spAutoFit/>
          </a:bodyPr>
          <a:lstStyle/>
          <a:p>
            <a:pPr marL="38100">
              <a:lnSpc>
                <a:spcPts val="2200"/>
              </a:lnSpc>
              <a:spcBef>
                <a:spcPts val="100"/>
              </a:spcBef>
            </a:pPr>
            <a:r>
              <a:rPr sz="3150" spc="-22" baseline="1322" dirty="0">
                <a:latin typeface="Times New Roman"/>
                <a:cs typeface="Times New Roman"/>
              </a:rPr>
              <a:t>(</a:t>
            </a:r>
            <a:r>
              <a:rPr sz="3150" spc="-22" baseline="1322" dirty="0">
                <a:latin typeface="Symbol"/>
                <a:cs typeface="Symbol"/>
              </a:rPr>
              <a:t></a:t>
            </a:r>
            <a:r>
              <a:rPr sz="3150" spc="-22" baseline="1322" dirty="0">
                <a:latin typeface="Times New Roman"/>
                <a:cs typeface="Times New Roman"/>
              </a:rPr>
              <a:t>1)</a:t>
            </a:r>
            <a:r>
              <a:rPr sz="1800" i="1" spc="-22" baseline="39351" dirty="0">
                <a:latin typeface="Times New Roman"/>
                <a:cs typeface="Times New Roman"/>
              </a:rPr>
              <a:t>n</a:t>
            </a:r>
            <a:r>
              <a:rPr sz="1800" spc="-22" baseline="39351" dirty="0">
                <a:latin typeface="Symbol"/>
                <a:cs typeface="Symbol"/>
              </a:rPr>
              <a:t></a:t>
            </a:r>
            <a:r>
              <a:rPr sz="1800" spc="-22" baseline="39351" dirty="0">
                <a:latin typeface="Times New Roman"/>
                <a:cs typeface="Times New Roman"/>
              </a:rPr>
              <a:t>1 </a:t>
            </a:r>
            <a:r>
              <a:rPr sz="3150" u="sng" baseline="29100" dirty="0">
                <a:uFill>
                  <a:solidFill>
                    <a:srgbClr val="000000"/>
                  </a:solidFill>
                </a:uFill>
                <a:latin typeface="Times New Roman"/>
                <a:cs typeface="Times New Roman"/>
              </a:rPr>
              <a:t>sin </a:t>
            </a:r>
            <a:r>
              <a:rPr sz="3150" i="1" u="sng" spc="-7" baseline="29100" dirty="0">
                <a:uFill>
                  <a:solidFill>
                    <a:srgbClr val="000000"/>
                  </a:solidFill>
                </a:uFill>
                <a:latin typeface="Times New Roman"/>
                <a:cs typeface="Times New Roman"/>
              </a:rPr>
              <a:t>nx</a:t>
            </a:r>
            <a:r>
              <a:rPr sz="3150" i="1" spc="-7" baseline="29100" dirty="0">
                <a:latin typeface="Times New Roman"/>
                <a:cs typeface="Times New Roman"/>
              </a:rPr>
              <a:t> </a:t>
            </a:r>
            <a:r>
              <a:rPr sz="3150" baseline="1322" dirty="0">
                <a:latin typeface="Symbol"/>
                <a:cs typeface="Symbol"/>
              </a:rPr>
              <a:t></a:t>
            </a:r>
            <a:r>
              <a:rPr sz="3150" spc="44" baseline="1322" dirty="0">
                <a:latin typeface="Times New Roman"/>
                <a:cs typeface="Times New Roman"/>
              </a:rPr>
              <a:t> </a:t>
            </a:r>
            <a:r>
              <a:rPr sz="3150" spc="15" baseline="23809" dirty="0">
                <a:latin typeface="Symbol"/>
                <a:cs typeface="Symbol"/>
              </a:rPr>
              <a:t></a:t>
            </a:r>
            <a:r>
              <a:rPr sz="2100" spc="10" dirty="0">
                <a:latin typeface="Times New Roman"/>
                <a:cs typeface="Times New Roman"/>
              </a:rPr>
              <a:t>.</a:t>
            </a:r>
            <a:endParaRPr sz="2100">
              <a:latin typeface="Times New Roman"/>
              <a:cs typeface="Times New Roman"/>
            </a:endParaRPr>
          </a:p>
          <a:p>
            <a:pPr marR="78105" algn="ctr">
              <a:lnSpc>
                <a:spcPts val="2200"/>
              </a:lnSpc>
            </a:pPr>
            <a:r>
              <a:rPr sz="2100" i="1" dirty="0">
                <a:latin typeface="Times New Roman"/>
                <a:cs typeface="Times New Roman"/>
              </a:rPr>
              <a:t>n</a:t>
            </a:r>
            <a:endParaRPr sz="2100">
              <a:latin typeface="Times New Roman"/>
              <a:cs typeface="Times New Roman"/>
            </a:endParaRPr>
          </a:p>
        </p:txBody>
      </p:sp>
      <p:sp>
        <p:nvSpPr>
          <p:cNvPr id="31" name="object 31"/>
          <p:cNvSpPr txBox="1"/>
          <p:nvPr/>
        </p:nvSpPr>
        <p:spPr>
          <a:xfrm>
            <a:off x="1800225" y="3715956"/>
            <a:ext cx="236220" cy="346075"/>
          </a:xfrm>
          <a:prstGeom prst="rect">
            <a:avLst/>
          </a:prstGeom>
        </p:spPr>
        <p:txBody>
          <a:bodyPr vert="horz" wrap="square" lIns="0" tIns="12700" rIns="0" bIns="0" rtlCol="0">
            <a:spAutoFit/>
          </a:bodyPr>
          <a:lstStyle/>
          <a:p>
            <a:pPr marL="38100">
              <a:lnSpc>
                <a:spcPct val="100000"/>
              </a:lnSpc>
              <a:spcBef>
                <a:spcPts val="100"/>
              </a:spcBef>
            </a:pPr>
            <a:r>
              <a:rPr sz="2100" spc="-180" dirty="0">
                <a:latin typeface="Symbol"/>
                <a:cs typeface="Symbol"/>
              </a:rPr>
              <a:t></a:t>
            </a:r>
            <a:r>
              <a:rPr sz="3150" spc="-270" baseline="-19841" dirty="0">
                <a:latin typeface="Symbol"/>
                <a:cs typeface="Symbol"/>
              </a:rPr>
              <a:t></a:t>
            </a:r>
            <a:endParaRPr sz="3150" baseline="-19841">
              <a:latin typeface="Symbol"/>
              <a:cs typeface="Symbol"/>
            </a:endParaRPr>
          </a:p>
        </p:txBody>
      </p:sp>
      <p:sp>
        <p:nvSpPr>
          <p:cNvPr id="32" name="object 32"/>
          <p:cNvSpPr txBox="1"/>
          <p:nvPr/>
        </p:nvSpPr>
        <p:spPr>
          <a:xfrm>
            <a:off x="2941320" y="3803332"/>
            <a:ext cx="1083945" cy="346075"/>
          </a:xfrm>
          <a:prstGeom prst="rect">
            <a:avLst/>
          </a:prstGeom>
        </p:spPr>
        <p:txBody>
          <a:bodyPr vert="horz" wrap="square" lIns="0" tIns="12700" rIns="0" bIns="0" rtlCol="0">
            <a:spAutoFit/>
          </a:bodyPr>
          <a:lstStyle/>
          <a:p>
            <a:pPr marL="12700">
              <a:lnSpc>
                <a:spcPct val="100000"/>
              </a:lnSpc>
              <a:spcBef>
                <a:spcPts val="100"/>
              </a:spcBef>
              <a:tabLst>
                <a:tab pos="937260" algn="l"/>
              </a:tabLst>
            </a:pPr>
            <a:r>
              <a:rPr sz="2100" dirty="0">
                <a:latin typeface="Times New Roman"/>
                <a:cs typeface="Times New Roman"/>
              </a:rPr>
              <a:t>2	3</a:t>
            </a:r>
            <a:endParaRPr sz="2100">
              <a:latin typeface="Times New Roman"/>
              <a:cs typeface="Times New Roman"/>
            </a:endParaRPr>
          </a:p>
        </p:txBody>
      </p:sp>
      <p:sp>
        <p:nvSpPr>
          <p:cNvPr id="33" name="object 33"/>
          <p:cNvSpPr/>
          <p:nvPr/>
        </p:nvSpPr>
        <p:spPr>
          <a:xfrm>
            <a:off x="4601590" y="3590861"/>
            <a:ext cx="495300" cy="295592"/>
          </a:xfrm>
          <a:prstGeom prst="rect">
            <a:avLst/>
          </a:prstGeom>
          <a:blipFill>
            <a:blip r:embed="rId2" cstate="print"/>
            <a:stretch>
              <a:fillRect/>
            </a:stretch>
          </a:blipFill>
        </p:spPr>
        <p:txBody>
          <a:bodyPr wrap="square" lIns="0" tIns="0" rIns="0" bIns="0" rtlCol="0"/>
          <a:lstStyle/>
          <a:p>
            <a:endParaRPr/>
          </a:p>
        </p:txBody>
      </p:sp>
      <p:sp>
        <p:nvSpPr>
          <p:cNvPr id="34" name="object 34"/>
          <p:cNvSpPr txBox="1"/>
          <p:nvPr/>
        </p:nvSpPr>
        <p:spPr>
          <a:xfrm>
            <a:off x="498475" y="3559111"/>
            <a:ext cx="4535805" cy="346075"/>
          </a:xfrm>
          <a:prstGeom prst="rect">
            <a:avLst/>
          </a:prstGeom>
        </p:spPr>
        <p:txBody>
          <a:bodyPr vert="horz" wrap="square" lIns="0" tIns="12700" rIns="0" bIns="0" rtlCol="0">
            <a:spAutoFit/>
          </a:bodyPr>
          <a:lstStyle/>
          <a:p>
            <a:pPr marL="50800">
              <a:lnSpc>
                <a:spcPct val="100000"/>
              </a:lnSpc>
              <a:spcBef>
                <a:spcPts val="100"/>
              </a:spcBef>
              <a:tabLst>
                <a:tab pos="4350385" algn="l"/>
              </a:tabLst>
            </a:pPr>
            <a:r>
              <a:rPr sz="2100" i="1" dirty="0">
                <a:latin typeface="Times New Roman"/>
                <a:cs typeface="Times New Roman"/>
              </a:rPr>
              <a:t>f </a:t>
            </a:r>
            <a:r>
              <a:rPr sz="2100" spc="30" dirty="0">
                <a:latin typeface="Times New Roman"/>
                <a:cs typeface="Times New Roman"/>
              </a:rPr>
              <a:t>(</a:t>
            </a:r>
            <a:r>
              <a:rPr sz="2100" i="1" spc="30" dirty="0">
                <a:latin typeface="Times New Roman"/>
                <a:cs typeface="Times New Roman"/>
              </a:rPr>
              <a:t>x</a:t>
            </a:r>
            <a:r>
              <a:rPr sz="2100" spc="30" dirty="0">
                <a:latin typeface="Times New Roman"/>
                <a:cs typeface="Times New Roman"/>
              </a:rPr>
              <a:t>) </a:t>
            </a:r>
            <a:r>
              <a:rPr sz="2100" dirty="0">
                <a:latin typeface="Symbol"/>
                <a:cs typeface="Symbol"/>
              </a:rPr>
              <a:t></a:t>
            </a:r>
            <a:r>
              <a:rPr sz="2100" dirty="0">
                <a:latin typeface="Times New Roman"/>
                <a:cs typeface="Times New Roman"/>
              </a:rPr>
              <a:t> </a:t>
            </a:r>
            <a:r>
              <a:rPr sz="2100" i="1" dirty="0">
                <a:latin typeface="Times New Roman"/>
                <a:cs typeface="Times New Roman"/>
              </a:rPr>
              <a:t>x </a:t>
            </a:r>
            <a:r>
              <a:rPr sz="2100" dirty="0">
                <a:latin typeface="Symbol"/>
                <a:cs typeface="Symbol"/>
              </a:rPr>
              <a:t></a:t>
            </a:r>
            <a:r>
              <a:rPr sz="2100" dirty="0">
                <a:latin typeface="Times New Roman"/>
                <a:cs typeface="Times New Roman"/>
              </a:rPr>
              <a:t> </a:t>
            </a:r>
            <a:r>
              <a:rPr sz="2100" spc="5" dirty="0">
                <a:latin typeface="Times New Roman"/>
                <a:cs typeface="Times New Roman"/>
              </a:rPr>
              <a:t>2</a:t>
            </a:r>
            <a:r>
              <a:rPr sz="3150" spc="7" baseline="26455" dirty="0">
                <a:latin typeface="Symbol"/>
                <a:cs typeface="Symbol"/>
              </a:rPr>
              <a:t></a:t>
            </a:r>
            <a:r>
              <a:rPr sz="2100" spc="5" dirty="0">
                <a:latin typeface="Times New Roman"/>
                <a:cs typeface="Times New Roman"/>
              </a:rPr>
              <a:t>sin </a:t>
            </a:r>
            <a:r>
              <a:rPr sz="2100" i="1" dirty="0">
                <a:latin typeface="Times New Roman"/>
                <a:cs typeface="Times New Roman"/>
              </a:rPr>
              <a:t>x </a:t>
            </a:r>
            <a:r>
              <a:rPr sz="2100" dirty="0">
                <a:latin typeface="Symbol"/>
                <a:cs typeface="Symbol"/>
              </a:rPr>
              <a:t></a:t>
            </a:r>
            <a:r>
              <a:rPr sz="2100" dirty="0">
                <a:latin typeface="Times New Roman"/>
                <a:cs typeface="Times New Roman"/>
              </a:rPr>
              <a:t> </a:t>
            </a:r>
            <a:r>
              <a:rPr sz="3150" u="sng" baseline="27777" dirty="0">
                <a:uFill>
                  <a:solidFill>
                    <a:srgbClr val="000000"/>
                  </a:solidFill>
                </a:uFill>
                <a:latin typeface="Times New Roman"/>
                <a:cs typeface="Times New Roman"/>
              </a:rPr>
              <a:t>sin </a:t>
            </a:r>
            <a:r>
              <a:rPr sz="3150" u="sng" spc="52" baseline="27777" dirty="0">
                <a:uFill>
                  <a:solidFill>
                    <a:srgbClr val="000000"/>
                  </a:solidFill>
                </a:uFill>
                <a:latin typeface="Times New Roman"/>
                <a:cs typeface="Times New Roman"/>
              </a:rPr>
              <a:t>2</a:t>
            </a:r>
            <a:r>
              <a:rPr sz="3150" i="1" u="sng" spc="52" baseline="27777" dirty="0">
                <a:uFill>
                  <a:solidFill>
                    <a:srgbClr val="000000"/>
                  </a:solidFill>
                </a:uFill>
                <a:latin typeface="Times New Roman"/>
                <a:cs typeface="Times New Roman"/>
              </a:rPr>
              <a:t>x</a:t>
            </a:r>
            <a:r>
              <a:rPr sz="3150" i="1" spc="52" baseline="27777" dirty="0">
                <a:latin typeface="Times New Roman"/>
                <a:cs typeface="Times New Roman"/>
              </a:rPr>
              <a:t> </a:t>
            </a:r>
            <a:r>
              <a:rPr sz="2100" dirty="0">
                <a:latin typeface="Symbol"/>
                <a:cs typeface="Symbol"/>
              </a:rPr>
              <a:t></a:t>
            </a:r>
            <a:r>
              <a:rPr sz="2100" dirty="0">
                <a:latin typeface="Times New Roman"/>
                <a:cs typeface="Times New Roman"/>
              </a:rPr>
              <a:t> </a:t>
            </a:r>
            <a:r>
              <a:rPr sz="2100" spc="45" dirty="0">
                <a:latin typeface="Times New Roman"/>
                <a:cs typeface="Times New Roman"/>
              </a:rPr>
              <a:t> </a:t>
            </a:r>
            <a:r>
              <a:rPr sz="3150" u="sng" baseline="27777" dirty="0">
                <a:uFill>
                  <a:solidFill>
                    <a:srgbClr val="000000"/>
                  </a:solidFill>
                </a:uFill>
                <a:latin typeface="Times New Roman"/>
                <a:cs typeface="Times New Roman"/>
              </a:rPr>
              <a:t>sin </a:t>
            </a:r>
            <a:r>
              <a:rPr sz="3150" u="sng" spc="52" baseline="27777" dirty="0">
                <a:uFill>
                  <a:solidFill>
                    <a:srgbClr val="000000"/>
                  </a:solidFill>
                </a:uFill>
                <a:latin typeface="Times New Roman"/>
                <a:cs typeface="Times New Roman"/>
              </a:rPr>
              <a:t>3</a:t>
            </a:r>
            <a:r>
              <a:rPr sz="3150" i="1" u="sng" spc="52" baseline="27777" dirty="0">
                <a:uFill>
                  <a:solidFill>
                    <a:srgbClr val="000000"/>
                  </a:solidFill>
                </a:uFill>
                <a:latin typeface="Times New Roman"/>
                <a:cs typeface="Times New Roman"/>
              </a:rPr>
              <a:t>x</a:t>
            </a:r>
            <a:r>
              <a:rPr sz="3150" i="1" spc="67" baseline="27777" dirty="0">
                <a:latin typeface="Times New Roman"/>
                <a:cs typeface="Times New Roman"/>
              </a:rPr>
              <a:t> </a:t>
            </a:r>
            <a:r>
              <a:rPr sz="2100" dirty="0">
                <a:latin typeface="Symbol"/>
                <a:cs typeface="Symbol"/>
              </a:rPr>
              <a:t></a:t>
            </a:r>
            <a:r>
              <a:rPr sz="2100" dirty="0">
                <a:latin typeface="Times New Roman"/>
                <a:cs typeface="Times New Roman"/>
              </a:rPr>
              <a:t>	</a:t>
            </a:r>
            <a:r>
              <a:rPr sz="2100" dirty="0">
                <a:latin typeface="Symbol"/>
                <a:cs typeface="Symbol"/>
              </a:rPr>
              <a:t></a:t>
            </a:r>
            <a:endParaRPr sz="2100">
              <a:latin typeface="Symbol"/>
              <a:cs typeface="Symbol"/>
            </a:endParaRPr>
          </a:p>
        </p:txBody>
      </p:sp>
      <p:sp>
        <p:nvSpPr>
          <p:cNvPr id="35" name="object 35"/>
          <p:cNvSpPr/>
          <p:nvPr/>
        </p:nvSpPr>
        <p:spPr>
          <a:xfrm>
            <a:off x="549275" y="3867467"/>
            <a:ext cx="361950" cy="295592"/>
          </a:xfrm>
          <a:prstGeom prst="rect">
            <a:avLst/>
          </a:prstGeom>
          <a:blipFill>
            <a:blip r:embed="rId3" cstate="print"/>
            <a:stretch>
              <a:fillRect/>
            </a:stretch>
          </a:blipFill>
        </p:spPr>
        <p:txBody>
          <a:bodyPr wrap="square" lIns="0" tIns="0" rIns="0" bIns="0" rtlCol="0"/>
          <a:lstStyle/>
          <a:p>
            <a:endParaRPr/>
          </a:p>
        </p:txBody>
      </p:sp>
      <p:sp>
        <p:nvSpPr>
          <p:cNvPr id="36" name="object 36"/>
          <p:cNvSpPr txBox="1"/>
          <p:nvPr/>
        </p:nvSpPr>
        <p:spPr>
          <a:xfrm>
            <a:off x="717550" y="3911917"/>
            <a:ext cx="128270" cy="346075"/>
          </a:xfrm>
          <a:prstGeom prst="rect">
            <a:avLst/>
          </a:prstGeom>
        </p:spPr>
        <p:txBody>
          <a:bodyPr vert="horz" wrap="square" lIns="0" tIns="12700" rIns="0" bIns="0" rtlCol="0">
            <a:spAutoFit/>
          </a:bodyPr>
          <a:lstStyle/>
          <a:p>
            <a:pPr marL="12700">
              <a:lnSpc>
                <a:spcPct val="100000"/>
              </a:lnSpc>
              <a:spcBef>
                <a:spcPts val="100"/>
              </a:spcBef>
            </a:pPr>
            <a:r>
              <a:rPr sz="2100" dirty="0">
                <a:latin typeface="Symbol"/>
                <a:cs typeface="Symbol"/>
              </a:rPr>
              <a:t></a:t>
            </a:r>
            <a:endParaRPr sz="2100">
              <a:latin typeface="Symbol"/>
              <a:cs typeface="Symbol"/>
            </a:endParaRPr>
          </a:p>
        </p:txBody>
      </p:sp>
      <p:sp>
        <p:nvSpPr>
          <p:cNvPr id="41" name="object 41"/>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7" name="object 37"/>
          <p:cNvSpPr txBox="1"/>
          <p:nvPr/>
        </p:nvSpPr>
        <p:spPr>
          <a:xfrm>
            <a:off x="6877050" y="4121848"/>
            <a:ext cx="128270" cy="346075"/>
          </a:xfrm>
          <a:prstGeom prst="rect">
            <a:avLst/>
          </a:prstGeom>
        </p:spPr>
        <p:txBody>
          <a:bodyPr vert="horz" wrap="square" lIns="0" tIns="12700" rIns="0" bIns="0" rtlCol="0">
            <a:spAutoFit/>
          </a:bodyPr>
          <a:lstStyle/>
          <a:p>
            <a:pPr marL="12700">
              <a:lnSpc>
                <a:spcPct val="100000"/>
              </a:lnSpc>
              <a:spcBef>
                <a:spcPts val="100"/>
              </a:spcBef>
            </a:pPr>
            <a:r>
              <a:rPr sz="2100" dirty="0">
                <a:latin typeface="Symbol"/>
                <a:cs typeface="Symbol"/>
              </a:rPr>
              <a:t></a:t>
            </a:r>
            <a:endParaRPr sz="2100">
              <a:latin typeface="Symbol"/>
              <a:cs typeface="Symbol"/>
            </a:endParaRPr>
          </a:p>
        </p:txBody>
      </p:sp>
      <p:sp>
        <p:nvSpPr>
          <p:cNvPr id="38" name="object 38"/>
          <p:cNvSpPr txBox="1"/>
          <p:nvPr/>
        </p:nvSpPr>
        <p:spPr>
          <a:xfrm>
            <a:off x="7601966" y="3611181"/>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15</a:t>
            </a:r>
            <a:r>
              <a:rPr sz="2000" spc="5" dirty="0">
                <a:latin typeface="Times New Roman"/>
                <a:cs typeface="Times New Roman"/>
              </a:rPr>
              <a:t>)</a:t>
            </a:r>
            <a:endParaRPr sz="2000">
              <a:latin typeface="Times New Roman"/>
              <a:cs typeface="Times New Roman"/>
            </a:endParaRPr>
          </a:p>
        </p:txBody>
      </p:sp>
      <p:sp>
        <p:nvSpPr>
          <p:cNvPr id="39" name="object 39"/>
          <p:cNvSpPr txBox="1"/>
          <p:nvPr/>
        </p:nvSpPr>
        <p:spPr>
          <a:xfrm>
            <a:off x="277177" y="4372927"/>
            <a:ext cx="8291830" cy="1639570"/>
          </a:xfrm>
          <a:prstGeom prst="rect">
            <a:avLst/>
          </a:prstGeom>
        </p:spPr>
        <p:txBody>
          <a:bodyPr vert="horz" wrap="square" lIns="0" tIns="15875" rIns="0" bIns="0" rtlCol="0">
            <a:spAutoFit/>
          </a:bodyPr>
          <a:lstStyle/>
          <a:p>
            <a:pPr marL="41275" marR="1353185">
              <a:lnSpc>
                <a:spcPct val="100000"/>
              </a:lnSpc>
              <a:spcBef>
                <a:spcPts val="125"/>
              </a:spcBef>
            </a:pPr>
            <a:r>
              <a:rPr sz="2000" spc="25" dirty="0">
                <a:latin typeface="Times New Roman"/>
                <a:cs typeface="Times New Roman"/>
              </a:rPr>
              <a:t>Figure</a:t>
            </a:r>
            <a:r>
              <a:rPr sz="2000" spc="-200" dirty="0">
                <a:latin typeface="Times New Roman"/>
                <a:cs typeface="Times New Roman"/>
              </a:rPr>
              <a:t> </a:t>
            </a:r>
            <a:r>
              <a:rPr sz="2000" spc="25" dirty="0">
                <a:latin typeface="Times New Roman"/>
                <a:cs typeface="Times New Roman"/>
              </a:rPr>
              <a:t>7.1</a:t>
            </a:r>
            <a:r>
              <a:rPr sz="2000" spc="-170" dirty="0">
                <a:latin typeface="Times New Roman"/>
                <a:cs typeface="Times New Roman"/>
              </a:rPr>
              <a:t> </a:t>
            </a:r>
            <a:r>
              <a:rPr sz="2000" spc="35" dirty="0">
                <a:latin typeface="Times New Roman"/>
                <a:cs typeface="Times New Roman"/>
              </a:rPr>
              <a:t>shows</a:t>
            </a:r>
            <a:r>
              <a:rPr sz="2000" spc="-135" dirty="0">
                <a:latin typeface="Times New Roman"/>
                <a:cs typeface="Times New Roman"/>
              </a:rPr>
              <a:t> </a:t>
            </a:r>
            <a:r>
              <a:rPr sz="2000" i="1" spc="15" dirty="0">
                <a:latin typeface="Times New Roman"/>
                <a:cs typeface="Times New Roman"/>
              </a:rPr>
              <a:t>f(x)</a:t>
            </a:r>
            <a:r>
              <a:rPr sz="2000" i="1" spc="-125" dirty="0">
                <a:latin typeface="Times New Roman"/>
                <a:cs typeface="Times New Roman"/>
              </a:rPr>
              <a:t> </a:t>
            </a:r>
            <a:r>
              <a:rPr sz="2000" spc="20" dirty="0">
                <a:latin typeface="Times New Roman"/>
                <a:cs typeface="Times New Roman"/>
              </a:rPr>
              <a:t>for</a:t>
            </a:r>
            <a:r>
              <a:rPr sz="2000" spc="-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5" dirty="0">
                <a:latin typeface="Times New Roman"/>
                <a:cs typeface="Times New Roman"/>
              </a:rPr>
              <a:t>sum</a:t>
            </a:r>
            <a:r>
              <a:rPr sz="2000" spc="-130"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25" dirty="0">
                <a:latin typeface="Times New Roman"/>
                <a:cs typeface="Times New Roman"/>
              </a:rPr>
              <a:t>4,</a:t>
            </a:r>
            <a:r>
              <a:rPr sz="2000" spc="-35" dirty="0">
                <a:latin typeface="Times New Roman"/>
                <a:cs typeface="Times New Roman"/>
              </a:rPr>
              <a:t> </a:t>
            </a:r>
            <a:r>
              <a:rPr sz="2000" spc="25" dirty="0">
                <a:latin typeface="Times New Roman"/>
                <a:cs typeface="Times New Roman"/>
              </a:rPr>
              <a:t>6,</a:t>
            </a:r>
            <a:r>
              <a:rPr sz="2000" spc="-35" dirty="0">
                <a:latin typeface="Times New Roman"/>
                <a:cs typeface="Times New Roman"/>
              </a:rPr>
              <a:t> </a:t>
            </a:r>
            <a:r>
              <a:rPr sz="2000" spc="20" dirty="0">
                <a:latin typeface="Times New Roman"/>
                <a:cs typeface="Times New Roman"/>
              </a:rPr>
              <a:t>and</a:t>
            </a:r>
            <a:r>
              <a:rPr sz="2000" spc="-95" dirty="0">
                <a:latin typeface="Times New Roman"/>
                <a:cs typeface="Times New Roman"/>
              </a:rPr>
              <a:t> </a:t>
            </a:r>
            <a:r>
              <a:rPr sz="2000" spc="25" dirty="0">
                <a:latin typeface="Times New Roman"/>
                <a:cs typeface="Times New Roman"/>
              </a:rPr>
              <a:t>10</a:t>
            </a:r>
            <a:r>
              <a:rPr sz="2000" spc="-60" dirty="0">
                <a:latin typeface="Times New Roman"/>
                <a:cs typeface="Times New Roman"/>
              </a:rPr>
              <a:t> </a:t>
            </a:r>
            <a:r>
              <a:rPr sz="2000" spc="15" dirty="0">
                <a:latin typeface="Times New Roman"/>
                <a:cs typeface="Times New Roman"/>
              </a:rPr>
              <a:t>terms</a:t>
            </a:r>
            <a:r>
              <a:rPr sz="2000" spc="-16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series.  Three</a:t>
            </a:r>
            <a:r>
              <a:rPr sz="2000" spc="-200" dirty="0">
                <a:latin typeface="Times New Roman"/>
                <a:cs typeface="Times New Roman"/>
              </a:rPr>
              <a:t> </a:t>
            </a:r>
            <a:r>
              <a:rPr sz="2000" spc="15" dirty="0">
                <a:latin typeface="Times New Roman"/>
                <a:cs typeface="Times New Roman"/>
              </a:rPr>
              <a:t>features</a:t>
            </a:r>
            <a:r>
              <a:rPr sz="2000" spc="-155" dirty="0">
                <a:latin typeface="Times New Roman"/>
                <a:cs typeface="Times New Roman"/>
              </a:rPr>
              <a:t> </a:t>
            </a:r>
            <a:r>
              <a:rPr sz="2000" spc="20" dirty="0">
                <a:latin typeface="Times New Roman"/>
                <a:cs typeface="Times New Roman"/>
              </a:rPr>
              <a:t>deserve</a:t>
            </a:r>
            <a:r>
              <a:rPr sz="2000" spc="-190" dirty="0">
                <a:latin typeface="Times New Roman"/>
                <a:cs typeface="Times New Roman"/>
              </a:rPr>
              <a:t> </a:t>
            </a:r>
            <a:r>
              <a:rPr sz="2000" spc="15" dirty="0">
                <a:latin typeface="Times New Roman"/>
                <a:cs typeface="Times New Roman"/>
              </a:rPr>
              <a:t>comment.</a:t>
            </a:r>
            <a:endParaRPr sz="2000">
              <a:latin typeface="Times New Roman"/>
              <a:cs typeface="Times New Roman"/>
            </a:endParaRPr>
          </a:p>
          <a:p>
            <a:pPr marL="12700" marR="5080">
              <a:lnSpc>
                <a:spcPct val="100000"/>
              </a:lnSpc>
              <a:spcBef>
                <a:spcPts val="610"/>
              </a:spcBef>
              <a:buSzPct val="87500"/>
              <a:buAutoNum type="arabicPeriod"/>
              <a:tabLst>
                <a:tab pos="196850" algn="l"/>
              </a:tabLst>
            </a:pPr>
            <a:r>
              <a:rPr sz="2000" spc="20" dirty="0">
                <a:latin typeface="Times New Roman"/>
                <a:cs typeface="Times New Roman"/>
              </a:rPr>
              <a:t>There</a:t>
            </a:r>
            <a:r>
              <a:rPr sz="2000" spc="-200"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5" dirty="0">
                <a:latin typeface="Times New Roman"/>
                <a:cs typeface="Times New Roman"/>
              </a:rPr>
              <a:t>steady</a:t>
            </a:r>
            <a:r>
              <a:rPr sz="2000" spc="-170" dirty="0">
                <a:latin typeface="Times New Roman"/>
                <a:cs typeface="Times New Roman"/>
              </a:rPr>
              <a:t> </a:t>
            </a:r>
            <a:r>
              <a:rPr sz="2000" spc="20" dirty="0">
                <a:latin typeface="Times New Roman"/>
                <a:cs typeface="Times New Roman"/>
              </a:rPr>
              <a:t>increase</a:t>
            </a:r>
            <a:r>
              <a:rPr sz="2000" spc="-270" dirty="0">
                <a:latin typeface="Times New Roman"/>
                <a:cs typeface="Times New Roman"/>
              </a:rPr>
              <a:t> </a:t>
            </a:r>
            <a:r>
              <a:rPr sz="2000" spc="25" dirty="0">
                <a:latin typeface="Times New Roman"/>
                <a:cs typeface="Times New Roman"/>
              </a:rPr>
              <a:t>in</a:t>
            </a:r>
            <a:r>
              <a:rPr sz="2000" spc="-170" dirty="0">
                <a:latin typeface="Times New Roman"/>
                <a:cs typeface="Times New Roman"/>
              </a:rPr>
              <a:t> </a:t>
            </a:r>
            <a:r>
              <a:rPr sz="2000" spc="30" dirty="0">
                <a:latin typeface="Times New Roman"/>
                <a:cs typeface="Times New Roman"/>
              </a:rPr>
              <a:t>the</a:t>
            </a:r>
            <a:r>
              <a:rPr sz="2000" spc="-85" dirty="0">
                <a:latin typeface="Times New Roman"/>
                <a:cs typeface="Times New Roman"/>
              </a:rPr>
              <a:t> </a:t>
            </a:r>
            <a:r>
              <a:rPr sz="2000" spc="15" dirty="0">
                <a:latin typeface="Times New Roman"/>
                <a:cs typeface="Times New Roman"/>
              </a:rPr>
              <a:t>accuracy</a:t>
            </a:r>
            <a:r>
              <a:rPr sz="2000" spc="-17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the</a:t>
            </a:r>
            <a:r>
              <a:rPr sz="2000" spc="-105" dirty="0">
                <a:latin typeface="Times New Roman"/>
                <a:cs typeface="Times New Roman"/>
              </a:rPr>
              <a:t> </a:t>
            </a:r>
            <a:r>
              <a:rPr sz="2000" spc="15" dirty="0">
                <a:latin typeface="Times New Roman"/>
                <a:cs typeface="Times New Roman"/>
              </a:rPr>
              <a:t>representation</a:t>
            </a:r>
            <a:r>
              <a:rPr sz="2000" spc="-240" dirty="0">
                <a:latin typeface="Times New Roman"/>
                <a:cs typeface="Times New Roman"/>
              </a:rPr>
              <a:t> </a:t>
            </a:r>
            <a:r>
              <a:rPr sz="2000" spc="10" dirty="0">
                <a:latin typeface="Times New Roman"/>
                <a:cs typeface="Times New Roman"/>
              </a:rPr>
              <a:t>as</a:t>
            </a:r>
            <a:r>
              <a:rPr sz="2000" spc="-16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5" dirty="0">
                <a:latin typeface="Times New Roman"/>
                <a:cs typeface="Times New Roman"/>
              </a:rPr>
              <a:t>number</a:t>
            </a:r>
            <a:r>
              <a:rPr sz="2000" spc="-155" dirty="0">
                <a:latin typeface="Times New Roman"/>
                <a:cs typeface="Times New Roman"/>
              </a:rPr>
              <a:t> </a:t>
            </a:r>
            <a:r>
              <a:rPr sz="2000" spc="25" dirty="0">
                <a:latin typeface="Times New Roman"/>
                <a:cs typeface="Times New Roman"/>
              </a:rPr>
              <a:t>of  </a:t>
            </a:r>
            <a:r>
              <a:rPr sz="2000" spc="15" dirty="0">
                <a:latin typeface="Times New Roman"/>
                <a:cs typeface="Times New Roman"/>
              </a:rPr>
              <a:t>terms</a:t>
            </a:r>
            <a:r>
              <a:rPr sz="2000" spc="-165" dirty="0">
                <a:latin typeface="Times New Roman"/>
                <a:cs typeface="Times New Roman"/>
              </a:rPr>
              <a:t> </a:t>
            </a:r>
            <a:r>
              <a:rPr sz="2000" spc="20" dirty="0">
                <a:latin typeface="Times New Roman"/>
                <a:cs typeface="Times New Roman"/>
              </a:rPr>
              <a:t>included</a:t>
            </a:r>
            <a:r>
              <a:rPr sz="2000" spc="-150" dirty="0">
                <a:latin typeface="Times New Roman"/>
                <a:cs typeface="Times New Roman"/>
              </a:rPr>
              <a:t> </a:t>
            </a:r>
            <a:r>
              <a:rPr sz="2000" spc="25" dirty="0">
                <a:latin typeface="Times New Roman"/>
                <a:cs typeface="Times New Roman"/>
              </a:rPr>
              <a:t>is</a:t>
            </a:r>
            <a:r>
              <a:rPr sz="2000" spc="-165" dirty="0">
                <a:latin typeface="Times New Roman"/>
                <a:cs typeface="Times New Roman"/>
              </a:rPr>
              <a:t> </a:t>
            </a:r>
            <a:r>
              <a:rPr sz="2000" spc="15" dirty="0">
                <a:latin typeface="Times New Roman"/>
                <a:cs typeface="Times New Roman"/>
              </a:rPr>
              <a:t>increased.</a:t>
            </a:r>
            <a:endParaRPr sz="2000">
              <a:latin typeface="Times New Roman"/>
              <a:cs typeface="Times New Roman"/>
            </a:endParaRPr>
          </a:p>
          <a:p>
            <a:pPr marL="203200" indent="-191135">
              <a:lnSpc>
                <a:spcPts val="2470"/>
              </a:lnSpc>
              <a:buSzPct val="87500"/>
              <a:buAutoNum type="arabicPeriod"/>
              <a:tabLst>
                <a:tab pos="203835" algn="l"/>
              </a:tabLst>
            </a:pPr>
            <a:r>
              <a:rPr sz="2000" spc="30" dirty="0">
                <a:latin typeface="Times New Roman"/>
                <a:cs typeface="Times New Roman"/>
              </a:rPr>
              <a:t>All</a:t>
            </a:r>
            <a:r>
              <a:rPr sz="2000" spc="-17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curves</a:t>
            </a:r>
            <a:r>
              <a:rPr sz="2000" spc="-170" dirty="0">
                <a:latin typeface="Times New Roman"/>
                <a:cs typeface="Times New Roman"/>
              </a:rPr>
              <a:t> </a:t>
            </a:r>
            <a:r>
              <a:rPr sz="2000" spc="25" dirty="0">
                <a:latin typeface="Times New Roman"/>
                <a:cs typeface="Times New Roman"/>
              </a:rPr>
              <a:t>pass</a:t>
            </a:r>
            <a:r>
              <a:rPr sz="2000" spc="-170" dirty="0">
                <a:latin typeface="Times New Roman"/>
                <a:cs typeface="Times New Roman"/>
              </a:rPr>
              <a:t> </a:t>
            </a:r>
            <a:r>
              <a:rPr sz="2000" spc="30" dirty="0">
                <a:latin typeface="Times New Roman"/>
                <a:cs typeface="Times New Roman"/>
              </a:rPr>
              <a:t>through</a:t>
            </a:r>
            <a:r>
              <a:rPr sz="2000" spc="-114"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midpoint</a:t>
            </a:r>
            <a:r>
              <a:rPr sz="2000" spc="-220" dirty="0">
                <a:latin typeface="Times New Roman"/>
                <a:cs typeface="Times New Roman"/>
              </a:rPr>
              <a:t> </a:t>
            </a:r>
            <a:r>
              <a:rPr sz="2775" i="1" spc="7" baseline="4504" dirty="0">
                <a:latin typeface="Times New Roman"/>
                <a:cs typeface="Times New Roman"/>
              </a:rPr>
              <a:t>f</a:t>
            </a:r>
            <a:r>
              <a:rPr sz="2775" i="1" spc="-127" baseline="4504" dirty="0">
                <a:latin typeface="Times New Roman"/>
                <a:cs typeface="Times New Roman"/>
              </a:rPr>
              <a:t> </a:t>
            </a:r>
            <a:r>
              <a:rPr sz="2775" spc="67" baseline="4504" dirty="0">
                <a:latin typeface="Times New Roman"/>
                <a:cs typeface="Times New Roman"/>
              </a:rPr>
              <a:t>(</a:t>
            </a:r>
            <a:r>
              <a:rPr sz="2775" i="1" spc="67" baseline="4504" dirty="0">
                <a:latin typeface="Times New Roman"/>
                <a:cs typeface="Times New Roman"/>
              </a:rPr>
              <a:t>x</a:t>
            </a:r>
            <a:r>
              <a:rPr sz="2775" spc="67" baseline="4504" dirty="0">
                <a:latin typeface="Times New Roman"/>
                <a:cs typeface="Times New Roman"/>
              </a:rPr>
              <a:t>)</a:t>
            </a:r>
            <a:r>
              <a:rPr sz="2775" spc="284" baseline="4504" dirty="0">
                <a:latin typeface="Times New Roman"/>
                <a:cs typeface="Times New Roman"/>
              </a:rPr>
              <a:t> </a:t>
            </a:r>
            <a:r>
              <a:rPr sz="2775" spc="22" baseline="4504" dirty="0">
                <a:latin typeface="Symbol"/>
                <a:cs typeface="Symbol"/>
              </a:rPr>
              <a:t></a:t>
            </a:r>
            <a:r>
              <a:rPr sz="2775" spc="120" baseline="4504" dirty="0">
                <a:latin typeface="Times New Roman"/>
                <a:cs typeface="Times New Roman"/>
              </a:rPr>
              <a:t> </a:t>
            </a:r>
            <a:r>
              <a:rPr sz="2775" spc="15" baseline="4504" dirty="0">
                <a:latin typeface="Times New Roman"/>
                <a:cs typeface="Times New Roman"/>
              </a:rPr>
              <a:t>0</a:t>
            </a:r>
            <a:r>
              <a:rPr sz="2775" spc="37" baseline="4504" dirty="0">
                <a:latin typeface="Times New Roman"/>
                <a:cs typeface="Times New Roman"/>
              </a:rPr>
              <a:t> </a:t>
            </a:r>
            <a:r>
              <a:rPr sz="3000" spc="7" baseline="4166" dirty="0">
                <a:latin typeface="Times New Roman"/>
                <a:cs typeface="Times New Roman"/>
              </a:rPr>
              <a:t>at</a:t>
            </a:r>
            <a:r>
              <a:rPr sz="3000" spc="-22" baseline="4166" dirty="0">
                <a:latin typeface="Times New Roman"/>
                <a:cs typeface="Times New Roman"/>
              </a:rPr>
              <a:t> </a:t>
            </a:r>
            <a:r>
              <a:rPr sz="3375" i="1" baseline="4938" dirty="0">
                <a:latin typeface="Times New Roman"/>
                <a:cs typeface="Times New Roman"/>
              </a:rPr>
              <a:t>x</a:t>
            </a:r>
            <a:r>
              <a:rPr sz="3375" i="1" spc="15" baseline="4938" dirty="0">
                <a:latin typeface="Times New Roman"/>
                <a:cs typeface="Times New Roman"/>
              </a:rPr>
              <a:t> </a:t>
            </a:r>
            <a:r>
              <a:rPr sz="3375" spc="150" baseline="4938" dirty="0">
                <a:latin typeface="Symbol"/>
                <a:cs typeface="Symbol"/>
              </a:rPr>
              <a:t></a:t>
            </a:r>
            <a:r>
              <a:rPr sz="3450" spc="150" baseline="4830" dirty="0">
                <a:latin typeface="Symbol"/>
                <a:cs typeface="Symbol"/>
              </a:rPr>
              <a:t></a:t>
            </a:r>
            <a:endParaRPr sz="3450" baseline="4830">
              <a:latin typeface="Symbol"/>
              <a:cs typeface="Symbol"/>
            </a:endParaRPr>
          </a:p>
        </p:txBody>
      </p:sp>
      <p:sp>
        <p:nvSpPr>
          <p:cNvPr id="40" name="object 40"/>
          <p:cNvSpPr txBox="1"/>
          <p:nvPr/>
        </p:nvSpPr>
        <p:spPr>
          <a:xfrm>
            <a:off x="1183005" y="3857942"/>
            <a:ext cx="64135"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a:t>
            </a:r>
            <a:endParaRPr sz="1200">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96949" y="3077273"/>
            <a:ext cx="5374005" cy="334645"/>
          </a:xfrm>
          <a:prstGeom prst="rect">
            <a:avLst/>
          </a:prstGeom>
        </p:spPr>
        <p:txBody>
          <a:bodyPr vert="horz" wrap="square" lIns="0" tIns="15875" rIns="0" bIns="0" rtlCol="0">
            <a:spAutoFit/>
          </a:bodyPr>
          <a:lstStyle/>
          <a:p>
            <a:pPr marL="12700">
              <a:lnSpc>
                <a:spcPct val="100000"/>
              </a:lnSpc>
              <a:spcBef>
                <a:spcPts val="125"/>
              </a:spcBef>
              <a:tabLst>
                <a:tab pos="1252220" algn="l"/>
              </a:tabLst>
            </a:pPr>
            <a:r>
              <a:rPr b="1" spc="15" dirty="0">
                <a:latin typeface="Times New Roman"/>
                <a:cs typeface="Times New Roman"/>
              </a:rPr>
              <a:t>Figure</a:t>
            </a:r>
            <a:r>
              <a:rPr b="1" spc="-195" dirty="0">
                <a:latin typeface="Times New Roman"/>
                <a:cs typeface="Times New Roman"/>
              </a:rPr>
              <a:t> </a:t>
            </a:r>
            <a:r>
              <a:rPr b="1" spc="25" dirty="0">
                <a:latin typeface="Times New Roman"/>
                <a:cs typeface="Times New Roman"/>
              </a:rPr>
              <a:t>7.1	</a:t>
            </a:r>
            <a:r>
              <a:rPr spc="20" dirty="0"/>
              <a:t>Fourier</a:t>
            </a:r>
            <a:r>
              <a:rPr spc="-190" dirty="0"/>
              <a:t> </a:t>
            </a:r>
            <a:r>
              <a:rPr spc="5" dirty="0"/>
              <a:t>representation</a:t>
            </a:r>
            <a:r>
              <a:rPr spc="-145" dirty="0"/>
              <a:t> </a:t>
            </a:r>
            <a:r>
              <a:rPr spc="25" dirty="0"/>
              <a:t>of</a:t>
            </a:r>
            <a:r>
              <a:rPr spc="-200" dirty="0"/>
              <a:t> </a:t>
            </a:r>
            <a:r>
              <a:rPr spc="30" dirty="0"/>
              <a:t>sawtooth</a:t>
            </a:r>
            <a:r>
              <a:rPr spc="-220" dirty="0"/>
              <a:t> </a:t>
            </a:r>
            <a:r>
              <a:rPr spc="25" dirty="0"/>
              <a:t>wave</a:t>
            </a:r>
          </a:p>
        </p:txBody>
      </p:sp>
      <p:sp>
        <p:nvSpPr>
          <p:cNvPr id="4" name="object 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p:nvPr/>
        </p:nvSpPr>
        <p:spPr>
          <a:xfrm>
            <a:off x="1676400" y="4343400"/>
            <a:ext cx="4676140" cy="120015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7314" y="403923"/>
            <a:ext cx="8363584" cy="1545590"/>
          </a:xfrm>
          <a:prstGeom prst="rect">
            <a:avLst/>
          </a:prstGeom>
        </p:spPr>
        <p:txBody>
          <a:bodyPr vert="horz" wrap="square" lIns="0" tIns="15875" rIns="0" bIns="0" rtlCol="0">
            <a:spAutoFit/>
          </a:bodyPr>
          <a:lstStyle/>
          <a:p>
            <a:pPr marL="546735" indent="-114300">
              <a:lnSpc>
                <a:spcPct val="100000"/>
              </a:lnSpc>
              <a:spcBef>
                <a:spcPts val="125"/>
              </a:spcBef>
              <a:buSzPct val="87500"/>
              <a:buFont typeface="Symbol"/>
              <a:buChar char=""/>
              <a:tabLst>
                <a:tab pos="546735" algn="l"/>
              </a:tabLst>
            </a:pPr>
            <a:r>
              <a:rPr sz="2000" spc="10" dirty="0">
                <a:latin typeface="Times New Roman"/>
                <a:cs typeface="Times New Roman"/>
              </a:rPr>
              <a:t>Summation</a:t>
            </a:r>
            <a:r>
              <a:rPr sz="2000" spc="-250"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25" dirty="0">
                <a:latin typeface="Times New Roman"/>
                <a:cs typeface="Times New Roman"/>
              </a:rPr>
              <a:t>Fourier</a:t>
            </a:r>
            <a:r>
              <a:rPr sz="2000" spc="-125" dirty="0">
                <a:latin typeface="Times New Roman"/>
                <a:cs typeface="Times New Roman"/>
              </a:rPr>
              <a:t> </a:t>
            </a:r>
            <a:r>
              <a:rPr sz="2000" spc="15" dirty="0">
                <a:latin typeface="Times New Roman"/>
                <a:cs typeface="Times New Roman"/>
              </a:rPr>
              <a:t>Series</a:t>
            </a:r>
            <a:endParaRPr sz="2000">
              <a:latin typeface="Times New Roman"/>
              <a:cs typeface="Times New Roman"/>
            </a:endParaRPr>
          </a:p>
          <a:p>
            <a:pPr>
              <a:lnSpc>
                <a:spcPct val="100000"/>
              </a:lnSpc>
              <a:spcBef>
                <a:spcPts val="30"/>
              </a:spcBef>
            </a:pPr>
            <a:endParaRPr sz="2000">
              <a:latin typeface="Times New Roman"/>
              <a:cs typeface="Times New Roman"/>
            </a:endParaRPr>
          </a:p>
          <a:p>
            <a:pPr marL="12700" marR="5080">
              <a:lnSpc>
                <a:spcPct val="100000"/>
              </a:lnSpc>
              <a:spcBef>
                <a:spcPts val="5"/>
              </a:spcBef>
            </a:pPr>
            <a:r>
              <a:rPr sz="2000" spc="25" dirty="0">
                <a:latin typeface="Times New Roman"/>
                <a:cs typeface="Times New Roman"/>
              </a:rPr>
              <a:t>Usually</a:t>
            </a:r>
            <a:r>
              <a:rPr sz="2000" spc="-240" dirty="0">
                <a:latin typeface="Times New Roman"/>
                <a:cs typeface="Times New Roman"/>
              </a:rPr>
              <a:t> </a:t>
            </a:r>
            <a:r>
              <a:rPr sz="2000" spc="25" dirty="0">
                <a:latin typeface="Times New Roman"/>
                <a:cs typeface="Times New Roman"/>
              </a:rPr>
              <a:t>in</a:t>
            </a:r>
            <a:r>
              <a:rPr sz="2000" spc="-160" dirty="0">
                <a:latin typeface="Times New Roman"/>
                <a:cs typeface="Times New Roman"/>
              </a:rPr>
              <a:t> </a:t>
            </a:r>
            <a:r>
              <a:rPr sz="2000" spc="35" dirty="0">
                <a:latin typeface="Times New Roman"/>
                <a:cs typeface="Times New Roman"/>
              </a:rPr>
              <a:t>this</a:t>
            </a:r>
            <a:r>
              <a:rPr sz="2000" spc="-160" dirty="0">
                <a:latin typeface="Times New Roman"/>
                <a:cs typeface="Times New Roman"/>
              </a:rPr>
              <a:t> </a:t>
            </a:r>
            <a:r>
              <a:rPr sz="2000" spc="25" dirty="0">
                <a:latin typeface="Times New Roman"/>
                <a:cs typeface="Times New Roman"/>
              </a:rPr>
              <a:t>chapter</a:t>
            </a:r>
            <a:r>
              <a:rPr sz="2000" spc="-19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30" dirty="0">
                <a:latin typeface="Times New Roman"/>
                <a:cs typeface="Times New Roman"/>
              </a:rPr>
              <a:t>shall</a:t>
            </a:r>
            <a:r>
              <a:rPr sz="2000" spc="-160" dirty="0">
                <a:latin typeface="Times New Roman"/>
                <a:cs typeface="Times New Roman"/>
              </a:rPr>
              <a:t> </a:t>
            </a:r>
            <a:r>
              <a:rPr sz="2000" spc="30" dirty="0">
                <a:latin typeface="Times New Roman"/>
                <a:cs typeface="Times New Roman"/>
              </a:rPr>
              <a:t>be</a:t>
            </a:r>
            <a:r>
              <a:rPr sz="2000" spc="-120" dirty="0">
                <a:latin typeface="Times New Roman"/>
                <a:cs typeface="Times New Roman"/>
              </a:rPr>
              <a:t> </a:t>
            </a:r>
            <a:r>
              <a:rPr sz="2000" spc="20" dirty="0">
                <a:latin typeface="Times New Roman"/>
                <a:cs typeface="Times New Roman"/>
              </a:rPr>
              <a:t>concerned</a:t>
            </a:r>
            <a:r>
              <a:rPr sz="2000" spc="-160" dirty="0">
                <a:latin typeface="Times New Roman"/>
                <a:cs typeface="Times New Roman"/>
              </a:rPr>
              <a:t> </a:t>
            </a:r>
            <a:r>
              <a:rPr sz="2000" spc="35" dirty="0">
                <a:latin typeface="Times New Roman"/>
                <a:cs typeface="Times New Roman"/>
              </a:rPr>
              <a:t>with</a:t>
            </a:r>
            <a:r>
              <a:rPr sz="2000" spc="-165" dirty="0">
                <a:latin typeface="Times New Roman"/>
                <a:cs typeface="Times New Roman"/>
              </a:rPr>
              <a:t> </a:t>
            </a:r>
            <a:r>
              <a:rPr sz="2000" spc="35" dirty="0">
                <a:latin typeface="Times New Roman"/>
                <a:cs typeface="Times New Roman"/>
              </a:rPr>
              <a:t>finding</a:t>
            </a:r>
            <a:r>
              <a:rPr sz="2000" spc="-24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10" dirty="0">
                <a:latin typeface="Times New Roman"/>
                <a:cs typeface="Times New Roman"/>
              </a:rPr>
              <a:t>coefficients</a:t>
            </a:r>
            <a:r>
              <a:rPr sz="2000" spc="-165"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30" dirty="0">
                <a:latin typeface="Times New Roman"/>
                <a:cs typeface="Times New Roman"/>
              </a:rPr>
              <a:t>the  </a:t>
            </a:r>
            <a:r>
              <a:rPr sz="2000" spc="25" dirty="0">
                <a:latin typeface="Times New Roman"/>
                <a:cs typeface="Times New Roman"/>
              </a:rPr>
              <a:t>Fourier</a:t>
            </a:r>
            <a:r>
              <a:rPr sz="2000" spc="-195" dirty="0">
                <a:latin typeface="Times New Roman"/>
                <a:cs typeface="Times New Roman"/>
              </a:rPr>
              <a:t> </a:t>
            </a:r>
            <a:r>
              <a:rPr sz="2000" spc="15" dirty="0">
                <a:latin typeface="Times New Roman"/>
                <a:cs typeface="Times New Roman"/>
              </a:rPr>
              <a:t>expansion</a:t>
            </a:r>
            <a:r>
              <a:rPr sz="2000" spc="-23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40" dirty="0">
                <a:latin typeface="Times New Roman"/>
                <a:cs typeface="Times New Roman"/>
              </a:rPr>
              <a:t>known</a:t>
            </a:r>
            <a:r>
              <a:rPr sz="2000" spc="-160" dirty="0">
                <a:latin typeface="Times New Roman"/>
                <a:cs typeface="Times New Roman"/>
              </a:rPr>
              <a:t> </a:t>
            </a:r>
            <a:r>
              <a:rPr sz="2000" spc="25" dirty="0">
                <a:latin typeface="Times New Roman"/>
                <a:cs typeface="Times New Roman"/>
              </a:rPr>
              <a:t>function.</a:t>
            </a:r>
            <a:r>
              <a:rPr sz="2000" spc="-175" dirty="0">
                <a:latin typeface="Times New Roman"/>
                <a:cs typeface="Times New Roman"/>
              </a:rPr>
              <a:t> </a:t>
            </a:r>
            <a:r>
              <a:rPr sz="2000" spc="-5" dirty="0">
                <a:latin typeface="Times New Roman"/>
                <a:cs typeface="Times New Roman"/>
              </a:rPr>
              <a:t>Occasionally,</a:t>
            </a:r>
            <a:r>
              <a:rPr sz="2000" spc="-185" dirty="0">
                <a:latin typeface="Times New Roman"/>
                <a:cs typeface="Times New Roman"/>
              </a:rPr>
              <a:t> </a:t>
            </a:r>
            <a:r>
              <a:rPr sz="2000" spc="30" dirty="0">
                <a:latin typeface="Times New Roman"/>
                <a:cs typeface="Times New Roman"/>
              </a:rPr>
              <a:t>we</a:t>
            </a:r>
            <a:r>
              <a:rPr sz="2000" spc="-195" dirty="0">
                <a:latin typeface="Times New Roman"/>
                <a:cs typeface="Times New Roman"/>
              </a:rPr>
              <a:t> </a:t>
            </a:r>
            <a:r>
              <a:rPr sz="2000" spc="15" dirty="0">
                <a:latin typeface="Times New Roman"/>
                <a:cs typeface="Times New Roman"/>
              </a:rPr>
              <a:t>may</a:t>
            </a:r>
            <a:r>
              <a:rPr sz="2000" spc="-80" dirty="0">
                <a:latin typeface="Times New Roman"/>
                <a:cs typeface="Times New Roman"/>
              </a:rPr>
              <a:t> </a:t>
            </a:r>
            <a:r>
              <a:rPr sz="2000" spc="35" dirty="0">
                <a:latin typeface="Times New Roman"/>
                <a:cs typeface="Times New Roman"/>
              </a:rPr>
              <a:t>wish</a:t>
            </a:r>
            <a:r>
              <a:rPr sz="2000" spc="-160" dirty="0">
                <a:latin typeface="Times New Roman"/>
                <a:cs typeface="Times New Roman"/>
              </a:rPr>
              <a:t> </a:t>
            </a:r>
            <a:r>
              <a:rPr sz="2000" spc="25" dirty="0">
                <a:latin typeface="Times New Roman"/>
                <a:cs typeface="Times New Roman"/>
              </a:rPr>
              <a:t>to</a:t>
            </a:r>
            <a:r>
              <a:rPr sz="2000" spc="-75" dirty="0">
                <a:latin typeface="Times New Roman"/>
                <a:cs typeface="Times New Roman"/>
              </a:rPr>
              <a:t> </a:t>
            </a:r>
            <a:r>
              <a:rPr sz="2000" spc="20" dirty="0">
                <a:latin typeface="Times New Roman"/>
                <a:cs typeface="Times New Roman"/>
              </a:rPr>
              <a:t>reverse</a:t>
            </a:r>
            <a:r>
              <a:rPr sz="2000" spc="-125" dirty="0">
                <a:latin typeface="Times New Roman"/>
                <a:cs typeface="Times New Roman"/>
              </a:rPr>
              <a:t> </a:t>
            </a:r>
            <a:r>
              <a:rPr sz="2000" spc="35" dirty="0">
                <a:latin typeface="Times New Roman"/>
                <a:cs typeface="Times New Roman"/>
              </a:rPr>
              <a:t>this  </a:t>
            </a:r>
            <a:r>
              <a:rPr sz="2000" spc="25" dirty="0">
                <a:latin typeface="Times New Roman"/>
                <a:cs typeface="Times New Roman"/>
              </a:rPr>
              <a:t>process</a:t>
            </a:r>
            <a:r>
              <a:rPr sz="2000" spc="-165"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25" dirty="0">
                <a:latin typeface="Times New Roman"/>
                <a:cs typeface="Times New Roman"/>
              </a:rPr>
              <a:t>determine</a:t>
            </a:r>
            <a:r>
              <a:rPr sz="2000" spc="-2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0" dirty="0">
                <a:latin typeface="Times New Roman"/>
                <a:cs typeface="Times New Roman"/>
              </a:rPr>
              <a:t>function</a:t>
            </a:r>
            <a:r>
              <a:rPr sz="2000" spc="-240" dirty="0">
                <a:latin typeface="Times New Roman"/>
                <a:cs typeface="Times New Roman"/>
              </a:rPr>
              <a:t> </a:t>
            </a:r>
            <a:r>
              <a:rPr sz="2000" spc="10" dirty="0">
                <a:latin typeface="Times New Roman"/>
                <a:cs typeface="Times New Roman"/>
              </a:rPr>
              <a:t>represented</a:t>
            </a:r>
            <a:r>
              <a:rPr sz="2000" spc="-175" dirty="0">
                <a:latin typeface="Times New Roman"/>
                <a:cs typeface="Times New Roman"/>
              </a:rPr>
              <a:t> </a:t>
            </a:r>
            <a:r>
              <a:rPr sz="2000" spc="30" dirty="0">
                <a:latin typeface="Times New Roman"/>
                <a:cs typeface="Times New Roman"/>
              </a:rPr>
              <a:t>by</a:t>
            </a:r>
            <a:r>
              <a:rPr sz="2000" spc="-160"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30" dirty="0">
                <a:latin typeface="Times New Roman"/>
                <a:cs typeface="Times New Roman"/>
              </a:rPr>
              <a:t>given</a:t>
            </a:r>
            <a:r>
              <a:rPr sz="2000" spc="-160" dirty="0">
                <a:latin typeface="Times New Roman"/>
                <a:cs typeface="Times New Roman"/>
              </a:rPr>
              <a:t> </a:t>
            </a:r>
            <a:r>
              <a:rPr sz="2000" spc="25" dirty="0">
                <a:latin typeface="Times New Roman"/>
                <a:cs typeface="Times New Roman"/>
              </a:rPr>
              <a:t>Fourier</a:t>
            </a:r>
            <a:r>
              <a:rPr sz="2000" spc="-125" dirty="0">
                <a:latin typeface="Times New Roman"/>
                <a:cs typeface="Times New Roman"/>
              </a:rPr>
              <a:t> </a:t>
            </a:r>
            <a:r>
              <a:rPr sz="2000" spc="25" dirty="0">
                <a:latin typeface="Times New Roman"/>
                <a:cs typeface="Times New Roman"/>
              </a:rPr>
              <a:t>series.</a:t>
            </a:r>
            <a:endParaRPr sz="2000">
              <a:latin typeface="Times New Roman"/>
              <a:cs typeface="Times New Roman"/>
            </a:endParaRPr>
          </a:p>
        </p:txBody>
      </p:sp>
      <p:sp>
        <p:nvSpPr>
          <p:cNvPr id="3" name="object 3"/>
          <p:cNvSpPr txBox="1"/>
          <p:nvPr/>
        </p:nvSpPr>
        <p:spPr>
          <a:xfrm>
            <a:off x="221932" y="1992312"/>
            <a:ext cx="1964689"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Consider</a:t>
            </a:r>
            <a:r>
              <a:rPr sz="2000" spc="-220" dirty="0">
                <a:latin typeface="Times New Roman"/>
                <a:cs typeface="Times New Roman"/>
              </a:rPr>
              <a:t> </a:t>
            </a:r>
            <a:r>
              <a:rPr sz="2000" spc="30" dirty="0">
                <a:latin typeface="Times New Roman"/>
                <a:cs typeface="Times New Roman"/>
              </a:rPr>
              <a:t>the</a:t>
            </a:r>
            <a:r>
              <a:rPr sz="2000" spc="-22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4" name="object 4"/>
          <p:cNvSpPr/>
          <p:nvPr/>
        </p:nvSpPr>
        <p:spPr>
          <a:xfrm>
            <a:off x="2834639" y="2091689"/>
            <a:ext cx="80010" cy="228600"/>
          </a:xfrm>
          <a:custGeom>
            <a:avLst/>
            <a:gdLst/>
            <a:ahLst/>
            <a:cxnLst/>
            <a:rect l="l" t="t" r="r" b="b"/>
            <a:pathLst>
              <a:path w="80010" h="228600">
                <a:moveTo>
                  <a:pt x="80010" y="0"/>
                </a:moveTo>
                <a:lnTo>
                  <a:pt x="0" y="228600"/>
                </a:lnTo>
              </a:path>
            </a:pathLst>
          </a:custGeom>
          <a:ln w="9534">
            <a:solidFill>
              <a:srgbClr val="000000"/>
            </a:solidFill>
          </a:ln>
        </p:spPr>
        <p:txBody>
          <a:bodyPr wrap="square" lIns="0" tIns="0" rIns="0" bIns="0" rtlCol="0"/>
          <a:lstStyle/>
          <a:p>
            <a:endParaRPr/>
          </a:p>
        </p:txBody>
      </p:sp>
      <p:sp>
        <p:nvSpPr>
          <p:cNvPr id="5" name="object 5"/>
          <p:cNvSpPr txBox="1"/>
          <p:nvPr/>
        </p:nvSpPr>
        <p:spPr>
          <a:xfrm>
            <a:off x="2155570" y="1956752"/>
            <a:ext cx="270510" cy="437515"/>
          </a:xfrm>
          <a:prstGeom prst="rect">
            <a:avLst/>
          </a:prstGeom>
        </p:spPr>
        <p:txBody>
          <a:bodyPr vert="horz" wrap="square" lIns="0" tIns="12700" rIns="0" bIns="0" rtlCol="0">
            <a:spAutoFit/>
          </a:bodyPr>
          <a:lstStyle/>
          <a:p>
            <a:pPr marL="12700">
              <a:lnSpc>
                <a:spcPct val="100000"/>
              </a:lnSpc>
              <a:spcBef>
                <a:spcPts val="100"/>
              </a:spcBef>
            </a:pPr>
            <a:r>
              <a:rPr sz="2700" dirty="0">
                <a:latin typeface="Symbol"/>
                <a:cs typeface="Symbol"/>
              </a:rPr>
              <a:t></a:t>
            </a:r>
            <a:endParaRPr sz="2700">
              <a:latin typeface="Symbol"/>
              <a:cs typeface="Symbol"/>
            </a:endParaRPr>
          </a:p>
        </p:txBody>
      </p:sp>
      <p:sp>
        <p:nvSpPr>
          <p:cNvPr id="6" name="object 6"/>
          <p:cNvSpPr txBox="1"/>
          <p:nvPr/>
        </p:nvSpPr>
        <p:spPr>
          <a:xfrm>
            <a:off x="2418714" y="1911703"/>
            <a:ext cx="245110" cy="483234"/>
          </a:xfrm>
          <a:prstGeom prst="rect">
            <a:avLst/>
          </a:prstGeom>
        </p:spPr>
        <p:txBody>
          <a:bodyPr vert="horz" wrap="square" lIns="0" tIns="81280" rIns="0" bIns="0" rtlCol="0">
            <a:spAutoFit/>
          </a:bodyPr>
          <a:lstStyle/>
          <a:p>
            <a:pPr marL="12700">
              <a:lnSpc>
                <a:spcPct val="100000"/>
              </a:lnSpc>
              <a:spcBef>
                <a:spcPts val="640"/>
              </a:spcBef>
            </a:pPr>
            <a:r>
              <a:rPr sz="1050" dirty="0">
                <a:latin typeface="Symbol"/>
                <a:cs typeface="Symbol"/>
              </a:rPr>
              <a:t></a:t>
            </a:r>
            <a:endParaRPr sz="1050">
              <a:latin typeface="Symbol"/>
              <a:cs typeface="Symbol"/>
            </a:endParaRPr>
          </a:p>
          <a:p>
            <a:pPr marL="22225">
              <a:lnSpc>
                <a:spcPct val="100000"/>
              </a:lnSpc>
              <a:spcBef>
                <a:spcPts val="540"/>
              </a:spcBef>
            </a:pPr>
            <a:r>
              <a:rPr sz="1050" i="1" spc="70"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7" name="object 7"/>
          <p:cNvSpPr txBox="1"/>
          <p:nvPr/>
        </p:nvSpPr>
        <p:spPr>
          <a:xfrm>
            <a:off x="2660395" y="2018982"/>
            <a:ext cx="1099185" cy="300355"/>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(1</a:t>
            </a:r>
            <a:r>
              <a:rPr sz="1800" spc="-40" dirty="0">
                <a:latin typeface="Times New Roman"/>
                <a:cs typeface="Times New Roman"/>
              </a:rPr>
              <a:t> </a:t>
            </a:r>
            <a:r>
              <a:rPr sz="1800" i="1" spc="35" dirty="0">
                <a:latin typeface="Times New Roman"/>
                <a:cs typeface="Times New Roman"/>
              </a:rPr>
              <a:t>n</a:t>
            </a:r>
            <a:r>
              <a:rPr sz="1800" spc="35" dirty="0">
                <a:latin typeface="Times New Roman"/>
                <a:cs typeface="Times New Roman"/>
              </a:rPr>
              <a:t>)</a:t>
            </a:r>
            <a:r>
              <a:rPr sz="1800" spc="-175" dirty="0">
                <a:latin typeface="Times New Roman"/>
                <a:cs typeface="Times New Roman"/>
              </a:rPr>
              <a:t> </a:t>
            </a:r>
            <a:r>
              <a:rPr sz="1800" spc="55" dirty="0">
                <a:latin typeface="Times New Roman"/>
                <a:cs typeface="Times New Roman"/>
              </a:rPr>
              <a:t>cos</a:t>
            </a:r>
            <a:r>
              <a:rPr sz="1800" spc="-265" dirty="0">
                <a:latin typeface="Times New Roman"/>
                <a:cs typeface="Times New Roman"/>
              </a:rPr>
              <a:t> </a:t>
            </a:r>
            <a:r>
              <a:rPr sz="1800" i="1" spc="70" dirty="0">
                <a:latin typeface="Times New Roman"/>
                <a:cs typeface="Times New Roman"/>
              </a:rPr>
              <a:t>nx</a:t>
            </a:r>
            <a:endParaRPr sz="1800">
              <a:latin typeface="Times New Roman"/>
              <a:cs typeface="Times New Roman"/>
            </a:endParaRPr>
          </a:p>
        </p:txBody>
      </p:sp>
      <p:sp>
        <p:nvSpPr>
          <p:cNvPr id="8" name="object 8"/>
          <p:cNvSpPr txBox="1"/>
          <p:nvPr/>
        </p:nvSpPr>
        <p:spPr>
          <a:xfrm>
            <a:off x="3942334" y="1989137"/>
            <a:ext cx="4960620" cy="357505"/>
          </a:xfrm>
          <a:prstGeom prst="rect">
            <a:avLst/>
          </a:prstGeom>
        </p:spPr>
        <p:txBody>
          <a:bodyPr vert="horz" wrap="square" lIns="0" tIns="15875" rIns="0" bIns="0" rtlCol="0">
            <a:spAutoFit/>
          </a:bodyPr>
          <a:lstStyle/>
          <a:p>
            <a:pPr marL="38100">
              <a:lnSpc>
                <a:spcPct val="100000"/>
              </a:lnSpc>
              <a:spcBef>
                <a:spcPts val="125"/>
              </a:spcBef>
            </a:pPr>
            <a:r>
              <a:rPr sz="2000" spc="5" dirty="0">
                <a:latin typeface="Times New Roman"/>
                <a:cs typeface="Times New Roman"/>
              </a:rPr>
              <a:t>,</a:t>
            </a:r>
            <a:r>
              <a:rPr sz="2000" spc="-110" dirty="0">
                <a:latin typeface="Times New Roman"/>
                <a:cs typeface="Times New Roman"/>
              </a:rPr>
              <a:t> </a:t>
            </a:r>
            <a:r>
              <a:rPr sz="3150" i="1" baseline="5291" dirty="0">
                <a:latin typeface="Times New Roman"/>
                <a:cs typeface="Times New Roman"/>
              </a:rPr>
              <a:t>x</a:t>
            </a:r>
            <a:r>
              <a:rPr sz="3150" i="1" spc="60" baseline="5291" dirty="0">
                <a:latin typeface="Times New Roman"/>
                <a:cs typeface="Times New Roman"/>
              </a:rPr>
              <a:t> </a:t>
            </a:r>
            <a:r>
              <a:rPr sz="3150" spc="-7" baseline="5291" dirty="0">
                <a:latin typeface="Symbol"/>
                <a:cs typeface="Symbol"/>
              </a:rPr>
              <a:t></a:t>
            </a:r>
            <a:r>
              <a:rPr sz="3150" spc="-7" baseline="5291" dirty="0">
                <a:latin typeface="Times New Roman"/>
                <a:cs typeface="Times New Roman"/>
              </a:rPr>
              <a:t>(0,2</a:t>
            </a:r>
            <a:r>
              <a:rPr sz="3225" spc="-7" baseline="5167" dirty="0">
                <a:latin typeface="Symbol"/>
                <a:cs typeface="Symbol"/>
              </a:rPr>
              <a:t></a:t>
            </a:r>
            <a:r>
              <a:rPr sz="3225" spc="-352" baseline="5167" dirty="0">
                <a:latin typeface="Times New Roman"/>
                <a:cs typeface="Times New Roman"/>
              </a:rPr>
              <a:t> </a:t>
            </a:r>
            <a:r>
              <a:rPr sz="3150" spc="-179" baseline="5291" dirty="0">
                <a:latin typeface="Times New Roman"/>
                <a:cs typeface="Times New Roman"/>
              </a:rPr>
              <a:t>)</a:t>
            </a:r>
            <a:r>
              <a:rPr sz="2000" spc="-120" dirty="0">
                <a:latin typeface="Times New Roman"/>
                <a:cs typeface="Times New Roman"/>
              </a:rPr>
              <a:t>S</a:t>
            </a:r>
            <a:r>
              <a:rPr sz="3150" spc="-179" baseline="5291" dirty="0">
                <a:latin typeface="Times New Roman"/>
                <a:cs typeface="Times New Roman"/>
              </a:rPr>
              <a:t>.</a:t>
            </a:r>
            <a:r>
              <a:rPr sz="2000" spc="-120" dirty="0">
                <a:latin typeface="Times New Roman"/>
                <a:cs typeface="Times New Roman"/>
              </a:rPr>
              <a:t>ince</a:t>
            </a:r>
            <a:r>
              <a:rPr sz="2000" spc="-20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20" dirty="0">
                <a:latin typeface="Times New Roman"/>
                <a:cs typeface="Times New Roman"/>
              </a:rPr>
              <a:t>is</a:t>
            </a:r>
            <a:r>
              <a:rPr sz="2000" spc="-60" dirty="0">
                <a:latin typeface="Times New Roman"/>
                <a:cs typeface="Times New Roman"/>
              </a:rPr>
              <a:t> </a:t>
            </a:r>
            <a:r>
              <a:rPr sz="2000" spc="35" dirty="0">
                <a:latin typeface="Times New Roman"/>
                <a:cs typeface="Times New Roman"/>
              </a:rPr>
              <a:t>only</a:t>
            </a:r>
            <a:r>
              <a:rPr sz="2000" spc="-165" dirty="0">
                <a:latin typeface="Times New Roman"/>
                <a:cs typeface="Times New Roman"/>
              </a:rPr>
              <a:t> </a:t>
            </a:r>
            <a:r>
              <a:rPr sz="2000" spc="10" dirty="0">
                <a:latin typeface="Times New Roman"/>
                <a:cs typeface="Times New Roman"/>
              </a:rPr>
              <a:t>conditionally</a:t>
            </a:r>
            <a:endParaRPr sz="2000">
              <a:latin typeface="Times New Roman"/>
              <a:cs typeface="Times New Roman"/>
            </a:endParaRPr>
          </a:p>
        </p:txBody>
      </p:sp>
      <p:sp>
        <p:nvSpPr>
          <p:cNvPr id="9" name="object 9"/>
          <p:cNvSpPr txBox="1"/>
          <p:nvPr/>
        </p:nvSpPr>
        <p:spPr>
          <a:xfrm>
            <a:off x="62864" y="2367280"/>
            <a:ext cx="4277995" cy="335280"/>
          </a:xfrm>
          <a:prstGeom prst="rect">
            <a:avLst/>
          </a:prstGeom>
        </p:spPr>
        <p:txBody>
          <a:bodyPr vert="horz" wrap="square" lIns="0" tIns="16510" rIns="0" bIns="0" rtlCol="0">
            <a:spAutoFit/>
          </a:bodyPr>
          <a:lstStyle/>
          <a:p>
            <a:pPr marL="12700">
              <a:lnSpc>
                <a:spcPct val="100000"/>
              </a:lnSpc>
              <a:spcBef>
                <a:spcPts val="130"/>
              </a:spcBef>
            </a:pPr>
            <a:r>
              <a:rPr sz="2000" spc="20" dirty="0">
                <a:latin typeface="Times New Roman"/>
                <a:cs typeface="Times New Roman"/>
              </a:rPr>
              <a:t>convergent</a:t>
            </a:r>
            <a:r>
              <a:rPr sz="2000" spc="-240"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25" dirty="0">
                <a:latin typeface="Times New Roman"/>
                <a:cs typeface="Times New Roman"/>
              </a:rPr>
              <a:t>diverges</a:t>
            </a:r>
            <a:r>
              <a:rPr sz="2000" spc="-240" dirty="0">
                <a:latin typeface="Times New Roman"/>
                <a:cs typeface="Times New Roman"/>
              </a:rPr>
              <a:t> </a:t>
            </a:r>
            <a:r>
              <a:rPr sz="2000" spc="10" dirty="0">
                <a:latin typeface="Times New Roman"/>
                <a:cs typeface="Times New Roman"/>
              </a:rPr>
              <a:t>at</a:t>
            </a:r>
            <a:r>
              <a:rPr sz="2000" spc="-85" dirty="0">
                <a:latin typeface="Times New Roman"/>
                <a:cs typeface="Times New Roman"/>
              </a:rPr>
              <a:t> </a:t>
            </a:r>
            <a:r>
              <a:rPr sz="2000" i="1" spc="10" dirty="0">
                <a:latin typeface="Times New Roman"/>
                <a:cs typeface="Times New Roman"/>
              </a:rPr>
              <a:t>x</a:t>
            </a:r>
            <a:r>
              <a:rPr sz="2000" spc="10" dirty="0">
                <a:latin typeface="Times New Roman"/>
                <a:cs typeface="Times New Roman"/>
              </a:rPr>
              <a:t>=0),</a:t>
            </a:r>
            <a:r>
              <a:rPr sz="2000" spc="-110" dirty="0">
                <a:latin typeface="Times New Roman"/>
                <a:cs typeface="Times New Roman"/>
              </a:rPr>
              <a:t> </a:t>
            </a:r>
            <a:r>
              <a:rPr sz="2000" spc="30" dirty="0">
                <a:latin typeface="Times New Roman"/>
                <a:cs typeface="Times New Roman"/>
              </a:rPr>
              <a:t>we</a:t>
            </a:r>
            <a:r>
              <a:rPr sz="2000" spc="-50" dirty="0">
                <a:latin typeface="Times New Roman"/>
                <a:cs typeface="Times New Roman"/>
              </a:rPr>
              <a:t> </a:t>
            </a:r>
            <a:r>
              <a:rPr sz="2000" spc="25" dirty="0">
                <a:latin typeface="Times New Roman"/>
                <a:cs typeface="Times New Roman"/>
              </a:rPr>
              <a:t>take</a:t>
            </a:r>
            <a:endParaRPr sz="2000">
              <a:latin typeface="Times New Roman"/>
              <a:cs typeface="Times New Roman"/>
            </a:endParaRPr>
          </a:p>
        </p:txBody>
      </p:sp>
      <p:sp>
        <p:nvSpPr>
          <p:cNvPr id="10" name="object 10"/>
          <p:cNvSpPr/>
          <p:nvPr/>
        </p:nvSpPr>
        <p:spPr>
          <a:xfrm>
            <a:off x="3486150" y="3237229"/>
            <a:ext cx="1168400" cy="0"/>
          </a:xfrm>
          <a:custGeom>
            <a:avLst/>
            <a:gdLst/>
            <a:ahLst/>
            <a:cxnLst/>
            <a:rect l="l" t="t" r="r" b="b"/>
            <a:pathLst>
              <a:path w="1168400">
                <a:moveTo>
                  <a:pt x="0" y="0"/>
                </a:moveTo>
                <a:lnTo>
                  <a:pt x="1168400" y="0"/>
                </a:lnTo>
              </a:path>
            </a:pathLst>
          </a:custGeom>
          <a:ln w="11430">
            <a:solidFill>
              <a:srgbClr val="000000"/>
            </a:solidFill>
          </a:ln>
        </p:spPr>
        <p:txBody>
          <a:bodyPr wrap="square" lIns="0" tIns="0" rIns="0" bIns="0" rtlCol="0"/>
          <a:lstStyle/>
          <a:p>
            <a:endParaRPr/>
          </a:p>
        </p:txBody>
      </p:sp>
      <p:sp>
        <p:nvSpPr>
          <p:cNvPr id="11" name="object 11"/>
          <p:cNvSpPr txBox="1"/>
          <p:nvPr/>
        </p:nvSpPr>
        <p:spPr>
          <a:xfrm>
            <a:off x="3177539" y="2846959"/>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2" name="object 12"/>
          <p:cNvSpPr txBox="1"/>
          <p:nvPr/>
        </p:nvSpPr>
        <p:spPr>
          <a:xfrm>
            <a:off x="1022667" y="2799334"/>
            <a:ext cx="325120" cy="672465"/>
          </a:xfrm>
          <a:prstGeom prst="rect">
            <a:avLst/>
          </a:prstGeom>
        </p:spPr>
        <p:txBody>
          <a:bodyPr vert="horz" wrap="square" lIns="0" tIns="15875" rIns="0" bIns="0" rtlCol="0">
            <a:spAutoFit/>
          </a:bodyPr>
          <a:lstStyle/>
          <a:p>
            <a:pPr marL="26034" algn="ctr">
              <a:lnSpc>
                <a:spcPts val="1305"/>
              </a:lnSpc>
              <a:spcBef>
                <a:spcPts val="125"/>
              </a:spcBef>
            </a:pPr>
            <a:r>
              <a:rPr sz="1250" spc="15" dirty="0">
                <a:latin typeface="Symbol"/>
                <a:cs typeface="Symbol"/>
              </a:rPr>
              <a:t></a:t>
            </a:r>
            <a:endParaRPr sz="1250">
              <a:latin typeface="Symbol"/>
              <a:cs typeface="Symbol"/>
            </a:endParaRPr>
          </a:p>
          <a:p>
            <a:pPr algn="ctr">
              <a:lnSpc>
                <a:spcPts val="3765"/>
              </a:lnSpc>
            </a:pPr>
            <a:r>
              <a:rPr sz="3300" dirty="0">
                <a:latin typeface="Symbol"/>
                <a:cs typeface="Symbol"/>
              </a:rPr>
              <a:t></a:t>
            </a:r>
            <a:endParaRPr sz="3300">
              <a:latin typeface="Symbol"/>
              <a:cs typeface="Symbol"/>
            </a:endParaRPr>
          </a:p>
        </p:txBody>
      </p:sp>
      <p:sp>
        <p:nvSpPr>
          <p:cNvPr id="13" name="object 13"/>
          <p:cNvSpPr txBox="1"/>
          <p:nvPr/>
        </p:nvSpPr>
        <p:spPr>
          <a:xfrm>
            <a:off x="2315845" y="2866389"/>
            <a:ext cx="1108075" cy="529590"/>
          </a:xfrm>
          <a:prstGeom prst="rect">
            <a:avLst/>
          </a:prstGeom>
        </p:spPr>
        <p:txBody>
          <a:bodyPr vert="horz" wrap="square" lIns="0" tIns="13335" rIns="0" bIns="0" rtlCol="0">
            <a:spAutoFit/>
          </a:bodyPr>
          <a:lstStyle/>
          <a:p>
            <a:pPr marL="38100">
              <a:lnSpc>
                <a:spcPct val="100000"/>
              </a:lnSpc>
              <a:spcBef>
                <a:spcPts val="105"/>
              </a:spcBef>
            </a:pPr>
            <a:r>
              <a:rPr sz="2150" spc="15" dirty="0">
                <a:latin typeface="Symbol"/>
                <a:cs typeface="Symbol"/>
              </a:rPr>
              <a:t></a:t>
            </a:r>
            <a:r>
              <a:rPr sz="2150" spc="15" dirty="0">
                <a:latin typeface="Times New Roman"/>
                <a:cs typeface="Times New Roman"/>
              </a:rPr>
              <a:t> </a:t>
            </a:r>
            <a:r>
              <a:rPr sz="2150" spc="105" dirty="0">
                <a:latin typeface="Times New Roman"/>
                <a:cs typeface="Times New Roman"/>
              </a:rPr>
              <a:t>lim</a:t>
            </a:r>
            <a:r>
              <a:rPr sz="2150" spc="210" dirty="0">
                <a:latin typeface="Times New Roman"/>
                <a:cs typeface="Times New Roman"/>
              </a:rPr>
              <a:t> </a:t>
            </a:r>
            <a:r>
              <a:rPr sz="4950" baseline="-9259" dirty="0">
                <a:latin typeface="Symbol"/>
                <a:cs typeface="Symbol"/>
              </a:rPr>
              <a:t></a:t>
            </a:r>
            <a:endParaRPr sz="4950" baseline="-9259">
              <a:latin typeface="Symbol"/>
              <a:cs typeface="Symbol"/>
            </a:endParaRPr>
          </a:p>
        </p:txBody>
      </p:sp>
      <p:sp>
        <p:nvSpPr>
          <p:cNvPr id="14" name="object 14"/>
          <p:cNvSpPr txBox="1"/>
          <p:nvPr/>
        </p:nvSpPr>
        <p:spPr>
          <a:xfrm>
            <a:off x="2645029" y="3293490"/>
            <a:ext cx="383540" cy="219710"/>
          </a:xfrm>
          <a:prstGeom prst="rect">
            <a:avLst/>
          </a:prstGeom>
        </p:spPr>
        <p:txBody>
          <a:bodyPr vert="horz" wrap="square" lIns="0" tIns="15875" rIns="0" bIns="0" rtlCol="0">
            <a:spAutoFit/>
          </a:bodyPr>
          <a:lstStyle/>
          <a:p>
            <a:pPr marL="12700">
              <a:lnSpc>
                <a:spcPct val="100000"/>
              </a:lnSpc>
              <a:spcBef>
                <a:spcPts val="125"/>
              </a:spcBef>
            </a:pPr>
            <a:r>
              <a:rPr sz="1250" i="1" spc="5" dirty="0">
                <a:latin typeface="Times New Roman"/>
                <a:cs typeface="Times New Roman"/>
              </a:rPr>
              <a:t>r</a:t>
            </a:r>
            <a:r>
              <a:rPr sz="1250" i="1" spc="-105" dirty="0">
                <a:latin typeface="Times New Roman"/>
                <a:cs typeface="Times New Roman"/>
              </a:rPr>
              <a:t> </a:t>
            </a:r>
            <a:r>
              <a:rPr sz="1250" spc="20" dirty="0">
                <a:latin typeface="Symbol"/>
                <a:cs typeface="Symbol"/>
              </a:rPr>
              <a:t></a:t>
            </a:r>
            <a:r>
              <a:rPr sz="1250" spc="-175" dirty="0">
                <a:latin typeface="Times New Roman"/>
                <a:cs typeface="Times New Roman"/>
              </a:rPr>
              <a:t> </a:t>
            </a:r>
            <a:r>
              <a:rPr sz="1250" spc="10" dirty="0">
                <a:latin typeface="Times New Roman"/>
                <a:cs typeface="Times New Roman"/>
              </a:rPr>
              <a:t>1</a:t>
            </a:r>
            <a:endParaRPr sz="1250">
              <a:latin typeface="Times New Roman"/>
              <a:cs typeface="Times New Roman"/>
            </a:endParaRPr>
          </a:p>
        </p:txBody>
      </p:sp>
      <p:sp>
        <p:nvSpPr>
          <p:cNvPr id="15" name="object 15"/>
          <p:cNvSpPr txBox="1"/>
          <p:nvPr/>
        </p:nvSpPr>
        <p:spPr>
          <a:xfrm>
            <a:off x="1062355" y="3396297"/>
            <a:ext cx="2347595" cy="220345"/>
          </a:xfrm>
          <a:prstGeom prst="rect">
            <a:avLst/>
          </a:prstGeom>
        </p:spPr>
        <p:txBody>
          <a:bodyPr vert="horz" wrap="square" lIns="0" tIns="15875" rIns="0" bIns="0" rtlCol="0">
            <a:spAutoFit/>
          </a:bodyPr>
          <a:lstStyle/>
          <a:p>
            <a:pPr marL="12700">
              <a:lnSpc>
                <a:spcPct val="100000"/>
              </a:lnSpc>
              <a:spcBef>
                <a:spcPts val="125"/>
              </a:spcBef>
              <a:tabLst>
                <a:tab pos="2061845" algn="l"/>
              </a:tabLst>
            </a:pPr>
            <a:r>
              <a:rPr sz="1250" i="1" spc="10" dirty="0">
                <a:latin typeface="Times New Roman"/>
                <a:cs typeface="Times New Roman"/>
              </a:rPr>
              <a:t>n</a:t>
            </a:r>
            <a:r>
              <a:rPr sz="1250" i="1" spc="-130" dirty="0">
                <a:latin typeface="Times New Roman"/>
                <a:cs typeface="Times New Roman"/>
              </a:rPr>
              <a:t> </a:t>
            </a:r>
            <a:r>
              <a:rPr sz="1250" spc="-5" dirty="0">
                <a:latin typeface="Symbol"/>
                <a:cs typeface="Symbol"/>
              </a:rPr>
              <a:t></a:t>
            </a:r>
            <a:r>
              <a:rPr sz="1250" spc="-5" dirty="0">
                <a:latin typeface="Times New Roman"/>
                <a:cs typeface="Times New Roman"/>
              </a:rPr>
              <a:t>1	</a:t>
            </a:r>
            <a:r>
              <a:rPr sz="1250" i="1" spc="10" dirty="0">
                <a:latin typeface="Times New Roman"/>
                <a:cs typeface="Times New Roman"/>
              </a:rPr>
              <a:t>n</a:t>
            </a:r>
            <a:r>
              <a:rPr sz="1250" i="1" spc="-180" dirty="0">
                <a:latin typeface="Times New Roman"/>
                <a:cs typeface="Times New Roman"/>
              </a:rPr>
              <a:t> </a:t>
            </a:r>
            <a:r>
              <a:rPr sz="1250" spc="-5" dirty="0">
                <a:latin typeface="Symbol"/>
                <a:cs typeface="Symbol"/>
              </a:rPr>
              <a:t></a:t>
            </a:r>
            <a:r>
              <a:rPr sz="1250" spc="-5" dirty="0">
                <a:latin typeface="Times New Roman"/>
                <a:cs typeface="Times New Roman"/>
              </a:rPr>
              <a:t>1</a:t>
            </a:r>
            <a:endParaRPr sz="1250">
              <a:latin typeface="Times New Roman"/>
              <a:cs typeface="Times New Roman"/>
            </a:endParaRPr>
          </a:p>
        </p:txBody>
      </p:sp>
      <p:sp>
        <p:nvSpPr>
          <p:cNvPr id="16" name="object 16"/>
          <p:cNvSpPr txBox="1"/>
          <p:nvPr/>
        </p:nvSpPr>
        <p:spPr>
          <a:xfrm>
            <a:off x="3474465" y="2759011"/>
            <a:ext cx="1186815" cy="357505"/>
          </a:xfrm>
          <a:prstGeom prst="rect">
            <a:avLst/>
          </a:prstGeom>
        </p:spPr>
        <p:txBody>
          <a:bodyPr vert="horz" wrap="square" lIns="0" tIns="15875" rIns="0" bIns="0" rtlCol="0">
            <a:spAutoFit/>
          </a:bodyPr>
          <a:lstStyle/>
          <a:p>
            <a:pPr marL="38100">
              <a:lnSpc>
                <a:spcPct val="100000"/>
              </a:lnSpc>
              <a:spcBef>
                <a:spcPts val="125"/>
              </a:spcBef>
            </a:pPr>
            <a:r>
              <a:rPr sz="2150" i="1" spc="10" dirty="0">
                <a:latin typeface="Times New Roman"/>
                <a:cs typeface="Times New Roman"/>
              </a:rPr>
              <a:t>r </a:t>
            </a:r>
            <a:r>
              <a:rPr sz="1875" i="1" spc="15" baseline="35555" dirty="0">
                <a:latin typeface="Times New Roman"/>
                <a:cs typeface="Times New Roman"/>
              </a:rPr>
              <a:t>n </a:t>
            </a:r>
            <a:r>
              <a:rPr sz="2150" spc="125" dirty="0">
                <a:latin typeface="Times New Roman"/>
                <a:cs typeface="Times New Roman"/>
              </a:rPr>
              <a:t>cos</a:t>
            </a:r>
            <a:r>
              <a:rPr sz="2150" spc="-240" dirty="0">
                <a:latin typeface="Times New Roman"/>
                <a:cs typeface="Times New Roman"/>
              </a:rPr>
              <a:t> </a:t>
            </a:r>
            <a:r>
              <a:rPr sz="2150" i="1" spc="195" dirty="0">
                <a:latin typeface="Times New Roman"/>
                <a:cs typeface="Times New Roman"/>
              </a:rPr>
              <a:t>nx</a:t>
            </a:r>
            <a:endParaRPr sz="2150">
              <a:latin typeface="Times New Roman"/>
              <a:cs typeface="Times New Roman"/>
            </a:endParaRPr>
          </a:p>
        </p:txBody>
      </p:sp>
      <p:sp>
        <p:nvSpPr>
          <p:cNvPr id="17" name="object 17"/>
          <p:cNvSpPr txBox="1"/>
          <p:nvPr/>
        </p:nvSpPr>
        <p:spPr>
          <a:xfrm>
            <a:off x="4653534" y="3016567"/>
            <a:ext cx="94615" cy="357505"/>
          </a:xfrm>
          <a:prstGeom prst="rect">
            <a:avLst/>
          </a:prstGeom>
        </p:spPr>
        <p:txBody>
          <a:bodyPr vert="horz" wrap="square" lIns="0" tIns="15875" rIns="0" bIns="0" rtlCol="0">
            <a:spAutoFit/>
          </a:bodyPr>
          <a:lstStyle/>
          <a:p>
            <a:pPr marL="12700">
              <a:lnSpc>
                <a:spcPct val="100000"/>
              </a:lnSpc>
              <a:spcBef>
                <a:spcPts val="125"/>
              </a:spcBef>
            </a:pPr>
            <a:r>
              <a:rPr sz="2150" spc="5" dirty="0">
                <a:latin typeface="Times New Roman"/>
                <a:cs typeface="Times New Roman"/>
              </a:rPr>
              <a:t>,</a:t>
            </a:r>
            <a:endParaRPr sz="2150">
              <a:latin typeface="Times New Roman"/>
              <a:cs typeface="Times New Roman"/>
            </a:endParaRPr>
          </a:p>
        </p:txBody>
      </p:sp>
      <p:sp>
        <p:nvSpPr>
          <p:cNvPr id="18" name="object 18"/>
          <p:cNvSpPr txBox="1"/>
          <p:nvPr/>
        </p:nvSpPr>
        <p:spPr>
          <a:xfrm>
            <a:off x="1441069" y="2775775"/>
            <a:ext cx="2700020" cy="808355"/>
          </a:xfrm>
          <a:prstGeom prst="rect">
            <a:avLst/>
          </a:prstGeom>
        </p:spPr>
        <p:txBody>
          <a:bodyPr vert="horz" wrap="square" lIns="0" tIns="75565" rIns="0" bIns="0" rtlCol="0">
            <a:spAutoFit/>
          </a:bodyPr>
          <a:lstStyle/>
          <a:p>
            <a:pPr marL="12700">
              <a:lnSpc>
                <a:spcPct val="100000"/>
              </a:lnSpc>
              <a:spcBef>
                <a:spcPts val="595"/>
              </a:spcBef>
            </a:pPr>
            <a:r>
              <a:rPr sz="2150" u="sng" spc="125" dirty="0">
                <a:uFill>
                  <a:solidFill>
                    <a:srgbClr val="000000"/>
                  </a:solidFill>
                </a:uFill>
                <a:latin typeface="Times New Roman"/>
                <a:cs typeface="Times New Roman"/>
              </a:rPr>
              <a:t>cos</a:t>
            </a:r>
            <a:r>
              <a:rPr sz="2150" u="sng" spc="-110" dirty="0">
                <a:uFill>
                  <a:solidFill>
                    <a:srgbClr val="000000"/>
                  </a:solidFill>
                </a:uFill>
                <a:latin typeface="Times New Roman"/>
                <a:cs typeface="Times New Roman"/>
              </a:rPr>
              <a:t> </a:t>
            </a:r>
            <a:r>
              <a:rPr sz="2150" i="1" u="sng" spc="195" dirty="0">
                <a:uFill>
                  <a:solidFill>
                    <a:srgbClr val="000000"/>
                  </a:solidFill>
                </a:uFill>
                <a:latin typeface="Times New Roman"/>
                <a:cs typeface="Times New Roman"/>
              </a:rPr>
              <a:t>nx</a:t>
            </a:r>
            <a:endParaRPr sz="2150">
              <a:latin typeface="Times New Roman"/>
              <a:cs typeface="Times New Roman"/>
            </a:endParaRPr>
          </a:p>
          <a:p>
            <a:pPr marL="336550">
              <a:lnSpc>
                <a:spcPct val="100000"/>
              </a:lnSpc>
              <a:spcBef>
                <a:spcPts val="500"/>
              </a:spcBef>
              <a:tabLst>
                <a:tab pos="2548255" algn="l"/>
              </a:tabLst>
            </a:pPr>
            <a:r>
              <a:rPr sz="2150" i="1" spc="10" dirty="0">
                <a:latin typeface="Times New Roman"/>
                <a:cs typeface="Times New Roman"/>
              </a:rPr>
              <a:t>n	n</a:t>
            </a:r>
            <a:endParaRPr sz="2150">
              <a:latin typeface="Times New Roman"/>
              <a:cs typeface="Times New Roman"/>
            </a:endParaRPr>
          </a:p>
        </p:txBody>
      </p:sp>
      <p:sp>
        <p:nvSpPr>
          <p:cNvPr id="19" name="object 19"/>
          <p:cNvSpPr txBox="1"/>
          <p:nvPr/>
        </p:nvSpPr>
        <p:spPr>
          <a:xfrm>
            <a:off x="6610350" y="292322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17</a:t>
            </a:r>
            <a:r>
              <a:rPr sz="2000" spc="5" dirty="0">
                <a:latin typeface="Times New Roman"/>
                <a:cs typeface="Times New Roman"/>
              </a:rPr>
              <a:t>)</a:t>
            </a:r>
            <a:endParaRPr sz="2000">
              <a:latin typeface="Times New Roman"/>
              <a:cs typeface="Times New Roman"/>
            </a:endParaRPr>
          </a:p>
        </p:txBody>
      </p:sp>
      <p:sp>
        <p:nvSpPr>
          <p:cNvPr id="20" name="object 20"/>
          <p:cNvSpPr txBox="1"/>
          <p:nvPr/>
        </p:nvSpPr>
        <p:spPr>
          <a:xfrm>
            <a:off x="204152" y="3747452"/>
            <a:ext cx="8153400" cy="639445"/>
          </a:xfrm>
          <a:prstGeom prst="rect">
            <a:avLst/>
          </a:prstGeom>
        </p:spPr>
        <p:txBody>
          <a:bodyPr vert="horz" wrap="square" lIns="0" tIns="15875" rIns="0" bIns="0" rtlCol="0">
            <a:spAutoFit/>
          </a:bodyPr>
          <a:lstStyle/>
          <a:p>
            <a:pPr marL="12700" marR="5080">
              <a:lnSpc>
                <a:spcPct val="100000"/>
              </a:lnSpc>
              <a:spcBef>
                <a:spcPts val="125"/>
              </a:spcBef>
            </a:pPr>
            <a:r>
              <a:rPr sz="2000" spc="10" dirty="0">
                <a:latin typeface="Times New Roman"/>
                <a:cs typeface="Times New Roman"/>
              </a:rPr>
              <a:t>absolutely</a:t>
            </a:r>
            <a:r>
              <a:rPr sz="2000" spc="-155" dirty="0">
                <a:latin typeface="Times New Roman"/>
                <a:cs typeface="Times New Roman"/>
              </a:rPr>
              <a:t> </a:t>
            </a:r>
            <a:r>
              <a:rPr sz="2000" spc="10" dirty="0">
                <a:latin typeface="Times New Roman"/>
                <a:cs typeface="Times New Roman"/>
              </a:rPr>
              <a:t>convergent</a:t>
            </a:r>
            <a:r>
              <a:rPr sz="2000" spc="-240" dirty="0">
                <a:latin typeface="Times New Roman"/>
                <a:cs typeface="Times New Roman"/>
              </a:rPr>
              <a:t> </a:t>
            </a:r>
            <a:r>
              <a:rPr sz="2000" spc="20" dirty="0">
                <a:latin typeface="Times New Roman"/>
                <a:cs typeface="Times New Roman"/>
              </a:rPr>
              <a:t>for</a:t>
            </a:r>
            <a:r>
              <a:rPr sz="2000" spc="-180" dirty="0">
                <a:latin typeface="Times New Roman"/>
                <a:cs typeface="Times New Roman"/>
              </a:rPr>
              <a:t> </a:t>
            </a:r>
            <a:r>
              <a:rPr sz="2000" i="1" spc="5" dirty="0">
                <a:latin typeface="Times New Roman"/>
                <a:cs typeface="Times New Roman"/>
              </a:rPr>
              <a:t>|r|</a:t>
            </a:r>
            <a:r>
              <a:rPr sz="2000" spc="5" dirty="0">
                <a:latin typeface="Times New Roman"/>
                <a:cs typeface="Times New Roman"/>
              </a:rPr>
              <a:t>&lt;1.</a:t>
            </a:r>
            <a:r>
              <a:rPr sz="2000" spc="-35" dirty="0">
                <a:latin typeface="Times New Roman"/>
                <a:cs typeface="Times New Roman"/>
              </a:rPr>
              <a:t> </a:t>
            </a:r>
            <a:r>
              <a:rPr sz="2000" spc="30" dirty="0">
                <a:latin typeface="Times New Roman"/>
                <a:cs typeface="Times New Roman"/>
              </a:rPr>
              <a:t>Our</a:t>
            </a:r>
            <a:r>
              <a:rPr sz="2000" spc="-125" dirty="0">
                <a:latin typeface="Times New Roman"/>
                <a:cs typeface="Times New Roman"/>
              </a:rPr>
              <a:t> </a:t>
            </a:r>
            <a:r>
              <a:rPr sz="2000" spc="25" dirty="0">
                <a:latin typeface="Times New Roman"/>
                <a:cs typeface="Times New Roman"/>
              </a:rPr>
              <a:t>procedure</a:t>
            </a:r>
            <a:r>
              <a:rPr sz="2000" spc="-175"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25" dirty="0">
                <a:latin typeface="Times New Roman"/>
                <a:cs typeface="Times New Roman"/>
              </a:rPr>
              <a:t>to</a:t>
            </a:r>
            <a:r>
              <a:rPr sz="2000" spc="-85" dirty="0">
                <a:latin typeface="Times New Roman"/>
                <a:cs typeface="Times New Roman"/>
              </a:rPr>
              <a:t> </a:t>
            </a:r>
            <a:r>
              <a:rPr sz="2000" spc="20" dirty="0">
                <a:latin typeface="Times New Roman"/>
                <a:cs typeface="Times New Roman"/>
              </a:rPr>
              <a:t>try</a:t>
            </a:r>
            <a:r>
              <a:rPr sz="2000" spc="-85" dirty="0">
                <a:latin typeface="Times New Roman"/>
                <a:cs typeface="Times New Roman"/>
              </a:rPr>
              <a:t> </a:t>
            </a:r>
            <a:r>
              <a:rPr sz="2000" spc="25" dirty="0">
                <a:latin typeface="Times New Roman"/>
                <a:cs typeface="Times New Roman"/>
              </a:rPr>
              <a:t>forming</a:t>
            </a:r>
            <a:r>
              <a:rPr sz="2000" spc="-155" dirty="0">
                <a:latin typeface="Times New Roman"/>
                <a:cs typeface="Times New Roman"/>
              </a:rPr>
              <a:t> </a:t>
            </a:r>
            <a:r>
              <a:rPr sz="2000" spc="30" dirty="0">
                <a:latin typeface="Times New Roman"/>
                <a:cs typeface="Times New Roman"/>
              </a:rPr>
              <a:t>power</a:t>
            </a:r>
            <a:r>
              <a:rPr sz="2000" spc="-195"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25" dirty="0">
                <a:latin typeface="Times New Roman"/>
                <a:cs typeface="Times New Roman"/>
              </a:rPr>
              <a:t>by  </a:t>
            </a:r>
            <a:r>
              <a:rPr sz="2000" spc="5" dirty="0">
                <a:latin typeface="Times New Roman"/>
                <a:cs typeface="Times New Roman"/>
              </a:rPr>
              <a:t>transforming</a:t>
            </a:r>
            <a:r>
              <a:rPr sz="2000" spc="-17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5" dirty="0">
                <a:latin typeface="Times New Roman"/>
                <a:cs typeface="Times New Roman"/>
              </a:rPr>
              <a:t>trigonometric</a:t>
            </a:r>
            <a:r>
              <a:rPr sz="2000" spc="-200" dirty="0">
                <a:latin typeface="Times New Roman"/>
                <a:cs typeface="Times New Roman"/>
              </a:rPr>
              <a:t> </a:t>
            </a:r>
            <a:r>
              <a:rPr sz="2000" spc="10" dirty="0">
                <a:latin typeface="Times New Roman"/>
                <a:cs typeface="Times New Roman"/>
              </a:rPr>
              <a:t>function</a:t>
            </a:r>
            <a:r>
              <a:rPr sz="2000" spc="-165" dirty="0">
                <a:latin typeface="Times New Roman"/>
                <a:cs typeface="Times New Roman"/>
              </a:rPr>
              <a:t> </a:t>
            </a:r>
            <a:r>
              <a:rPr sz="2000" spc="30" dirty="0">
                <a:latin typeface="Times New Roman"/>
                <a:cs typeface="Times New Roman"/>
              </a:rPr>
              <a:t>into</a:t>
            </a:r>
            <a:r>
              <a:rPr sz="2000" spc="-175" dirty="0">
                <a:latin typeface="Times New Roman"/>
                <a:cs typeface="Times New Roman"/>
              </a:rPr>
              <a:t> </a:t>
            </a:r>
            <a:r>
              <a:rPr sz="2000" spc="15" dirty="0">
                <a:latin typeface="Times New Roman"/>
                <a:cs typeface="Times New Roman"/>
              </a:rPr>
              <a:t>exponential</a:t>
            </a:r>
            <a:r>
              <a:rPr sz="2000" spc="-145" dirty="0">
                <a:latin typeface="Times New Roman"/>
                <a:cs typeface="Times New Roman"/>
              </a:rPr>
              <a:t> </a:t>
            </a:r>
            <a:r>
              <a:rPr sz="2000" spc="15" dirty="0">
                <a:latin typeface="Times New Roman"/>
                <a:cs typeface="Times New Roman"/>
              </a:rPr>
              <a:t>form:</a:t>
            </a:r>
            <a:endParaRPr sz="2000">
              <a:latin typeface="Times New Roman"/>
              <a:cs typeface="Times New Roman"/>
            </a:endParaRPr>
          </a:p>
        </p:txBody>
      </p:sp>
      <p:sp>
        <p:nvSpPr>
          <p:cNvPr id="21" name="object 21"/>
          <p:cNvSpPr/>
          <p:nvPr/>
        </p:nvSpPr>
        <p:spPr>
          <a:xfrm>
            <a:off x="1381760" y="4926329"/>
            <a:ext cx="1021080" cy="0"/>
          </a:xfrm>
          <a:custGeom>
            <a:avLst/>
            <a:gdLst/>
            <a:ahLst/>
            <a:cxnLst/>
            <a:rect l="l" t="t" r="r" b="b"/>
            <a:pathLst>
              <a:path w="1021080">
                <a:moveTo>
                  <a:pt x="0" y="0"/>
                </a:moveTo>
                <a:lnTo>
                  <a:pt x="1021079" y="0"/>
                </a:lnTo>
              </a:path>
            </a:pathLst>
          </a:custGeom>
          <a:ln w="11430">
            <a:solidFill>
              <a:srgbClr val="000000"/>
            </a:solidFill>
          </a:ln>
        </p:spPr>
        <p:txBody>
          <a:bodyPr wrap="square" lIns="0" tIns="0" rIns="0" bIns="0" rtlCol="0"/>
          <a:lstStyle/>
          <a:p>
            <a:endParaRPr/>
          </a:p>
        </p:txBody>
      </p:sp>
      <p:sp>
        <p:nvSpPr>
          <p:cNvPr id="22" name="object 22"/>
          <p:cNvSpPr/>
          <p:nvPr/>
        </p:nvSpPr>
        <p:spPr>
          <a:xfrm>
            <a:off x="3279140" y="4926329"/>
            <a:ext cx="643890" cy="0"/>
          </a:xfrm>
          <a:custGeom>
            <a:avLst/>
            <a:gdLst/>
            <a:ahLst/>
            <a:cxnLst/>
            <a:rect l="l" t="t" r="r" b="b"/>
            <a:pathLst>
              <a:path w="643889">
                <a:moveTo>
                  <a:pt x="0" y="0"/>
                </a:moveTo>
                <a:lnTo>
                  <a:pt x="643889" y="0"/>
                </a:lnTo>
              </a:path>
            </a:pathLst>
          </a:custGeom>
          <a:ln w="11430">
            <a:solidFill>
              <a:srgbClr val="000000"/>
            </a:solidFill>
          </a:ln>
        </p:spPr>
        <p:txBody>
          <a:bodyPr wrap="square" lIns="0" tIns="0" rIns="0" bIns="0" rtlCol="0"/>
          <a:lstStyle/>
          <a:p>
            <a:endParaRPr/>
          </a:p>
        </p:txBody>
      </p:sp>
      <p:sp>
        <p:nvSpPr>
          <p:cNvPr id="23" name="object 23"/>
          <p:cNvSpPr/>
          <p:nvPr/>
        </p:nvSpPr>
        <p:spPr>
          <a:xfrm>
            <a:off x="4776470" y="4926329"/>
            <a:ext cx="751840" cy="0"/>
          </a:xfrm>
          <a:custGeom>
            <a:avLst/>
            <a:gdLst/>
            <a:ahLst/>
            <a:cxnLst/>
            <a:rect l="l" t="t" r="r" b="b"/>
            <a:pathLst>
              <a:path w="751839">
                <a:moveTo>
                  <a:pt x="0" y="0"/>
                </a:moveTo>
                <a:lnTo>
                  <a:pt x="751839" y="0"/>
                </a:lnTo>
              </a:path>
            </a:pathLst>
          </a:custGeom>
          <a:ln w="11430">
            <a:solidFill>
              <a:srgbClr val="000000"/>
            </a:solidFill>
          </a:ln>
        </p:spPr>
        <p:txBody>
          <a:bodyPr wrap="square" lIns="0" tIns="0" rIns="0" bIns="0" rtlCol="0"/>
          <a:lstStyle/>
          <a:p>
            <a:endParaRPr/>
          </a:p>
        </p:txBody>
      </p:sp>
      <p:sp>
        <p:nvSpPr>
          <p:cNvPr id="24" name="object 24"/>
          <p:cNvSpPr txBox="1"/>
          <p:nvPr/>
        </p:nvSpPr>
        <p:spPr>
          <a:xfrm>
            <a:off x="4406900" y="4390707"/>
            <a:ext cx="331470" cy="741045"/>
          </a:xfrm>
          <a:prstGeom prst="rect">
            <a:avLst/>
          </a:prstGeom>
        </p:spPr>
        <p:txBody>
          <a:bodyPr vert="horz" wrap="square" lIns="0" tIns="15875" rIns="0" bIns="0" rtlCol="0">
            <a:spAutoFit/>
          </a:bodyPr>
          <a:lstStyle/>
          <a:p>
            <a:pPr marL="38735" algn="ctr">
              <a:lnSpc>
                <a:spcPct val="100000"/>
              </a:lnSpc>
              <a:spcBef>
                <a:spcPts val="125"/>
              </a:spcBef>
            </a:pPr>
            <a:r>
              <a:rPr sz="1250" spc="15" dirty="0">
                <a:latin typeface="Symbol"/>
                <a:cs typeface="Symbol"/>
              </a:rPr>
              <a:t></a:t>
            </a:r>
            <a:endParaRPr sz="1250">
              <a:latin typeface="Symbol"/>
              <a:cs typeface="Symbol"/>
            </a:endParaRPr>
          </a:p>
          <a:p>
            <a:pPr algn="ctr">
              <a:lnSpc>
                <a:spcPct val="100000"/>
              </a:lnSpc>
              <a:spcBef>
                <a:spcPts val="80"/>
              </a:spcBef>
            </a:pPr>
            <a:r>
              <a:rPr sz="3350" spc="20" dirty="0">
                <a:latin typeface="Symbol"/>
                <a:cs typeface="Symbol"/>
              </a:rPr>
              <a:t></a:t>
            </a:r>
            <a:endParaRPr sz="3350">
              <a:latin typeface="Symbol"/>
              <a:cs typeface="Symbol"/>
            </a:endParaRPr>
          </a:p>
        </p:txBody>
      </p:sp>
      <p:sp>
        <p:nvSpPr>
          <p:cNvPr id="38" name="object 3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5" name="object 25"/>
          <p:cNvSpPr txBox="1"/>
          <p:nvPr/>
        </p:nvSpPr>
        <p:spPr>
          <a:xfrm>
            <a:off x="1016317" y="4476432"/>
            <a:ext cx="331470" cy="683895"/>
          </a:xfrm>
          <a:prstGeom prst="rect">
            <a:avLst/>
          </a:prstGeom>
        </p:spPr>
        <p:txBody>
          <a:bodyPr vert="horz" wrap="square" lIns="0" tIns="15875" rIns="0" bIns="0" rtlCol="0">
            <a:spAutoFit/>
          </a:bodyPr>
          <a:lstStyle/>
          <a:p>
            <a:pPr marL="107950">
              <a:lnSpc>
                <a:spcPts val="1315"/>
              </a:lnSpc>
              <a:spcBef>
                <a:spcPts val="125"/>
              </a:spcBef>
            </a:pPr>
            <a:r>
              <a:rPr sz="1250" spc="15" dirty="0">
                <a:latin typeface="Symbol"/>
                <a:cs typeface="Symbol"/>
              </a:rPr>
              <a:t></a:t>
            </a:r>
            <a:endParaRPr sz="1250">
              <a:latin typeface="Symbol"/>
              <a:cs typeface="Symbol"/>
            </a:endParaRPr>
          </a:p>
          <a:p>
            <a:pPr marL="12700">
              <a:lnSpc>
                <a:spcPts val="3835"/>
              </a:lnSpc>
            </a:pPr>
            <a:r>
              <a:rPr sz="3350" spc="15" dirty="0">
                <a:latin typeface="Symbol"/>
                <a:cs typeface="Symbol"/>
              </a:rPr>
              <a:t></a:t>
            </a:r>
            <a:endParaRPr sz="3350">
              <a:latin typeface="Symbol"/>
              <a:cs typeface="Symbol"/>
            </a:endParaRPr>
          </a:p>
        </p:txBody>
      </p:sp>
      <p:sp>
        <p:nvSpPr>
          <p:cNvPr id="26" name="object 26"/>
          <p:cNvSpPr txBox="1"/>
          <p:nvPr/>
        </p:nvSpPr>
        <p:spPr>
          <a:xfrm>
            <a:off x="3263646" y="4387850"/>
            <a:ext cx="653415" cy="369570"/>
          </a:xfrm>
          <a:prstGeom prst="rect">
            <a:avLst/>
          </a:prstGeom>
        </p:spPr>
        <p:txBody>
          <a:bodyPr vert="horz" wrap="square" lIns="0" tIns="13335" rIns="0" bIns="0" rtlCol="0">
            <a:spAutoFit/>
          </a:bodyPr>
          <a:lstStyle/>
          <a:p>
            <a:pPr marL="38100">
              <a:lnSpc>
                <a:spcPct val="100000"/>
              </a:lnSpc>
              <a:spcBef>
                <a:spcPts val="105"/>
              </a:spcBef>
            </a:pPr>
            <a:r>
              <a:rPr sz="3375" i="1" spc="120" baseline="-18518" dirty="0">
                <a:latin typeface="Times New Roman"/>
                <a:cs typeface="Times New Roman"/>
              </a:rPr>
              <a:t>r</a:t>
            </a:r>
            <a:r>
              <a:rPr sz="1250" i="1" spc="80" dirty="0">
                <a:latin typeface="Times New Roman"/>
                <a:cs typeface="Times New Roman"/>
              </a:rPr>
              <a:t>n</a:t>
            </a:r>
            <a:r>
              <a:rPr sz="3375" i="1" spc="120" baseline="-18518" dirty="0">
                <a:latin typeface="Times New Roman"/>
                <a:cs typeface="Times New Roman"/>
              </a:rPr>
              <a:t>e</a:t>
            </a:r>
            <a:r>
              <a:rPr sz="1250" i="1" spc="80" dirty="0">
                <a:latin typeface="Times New Roman"/>
                <a:cs typeface="Times New Roman"/>
              </a:rPr>
              <a:t>inx</a:t>
            </a:r>
            <a:endParaRPr sz="1250">
              <a:latin typeface="Times New Roman"/>
              <a:cs typeface="Times New Roman"/>
            </a:endParaRPr>
          </a:p>
        </p:txBody>
      </p:sp>
      <p:sp>
        <p:nvSpPr>
          <p:cNvPr id="27" name="object 27"/>
          <p:cNvSpPr txBox="1"/>
          <p:nvPr/>
        </p:nvSpPr>
        <p:spPr>
          <a:xfrm>
            <a:off x="2458720" y="4677092"/>
            <a:ext cx="182880"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28" name="object 28"/>
          <p:cNvSpPr txBox="1"/>
          <p:nvPr/>
        </p:nvSpPr>
        <p:spPr>
          <a:xfrm>
            <a:off x="1365503" y="4533836"/>
            <a:ext cx="1516380" cy="368935"/>
          </a:xfrm>
          <a:prstGeom prst="rect">
            <a:avLst/>
          </a:prstGeom>
        </p:spPr>
        <p:txBody>
          <a:bodyPr vert="horz" wrap="square" lIns="0" tIns="12700" rIns="0" bIns="0" rtlCol="0">
            <a:spAutoFit/>
          </a:bodyPr>
          <a:lstStyle/>
          <a:p>
            <a:pPr marL="38100">
              <a:lnSpc>
                <a:spcPct val="100000"/>
              </a:lnSpc>
              <a:spcBef>
                <a:spcPts val="100"/>
              </a:spcBef>
              <a:tabLst>
                <a:tab pos="1334770" algn="l"/>
              </a:tabLst>
            </a:pPr>
            <a:r>
              <a:rPr sz="2250" i="1" spc="90" dirty="0">
                <a:latin typeface="Times New Roman"/>
                <a:cs typeface="Times New Roman"/>
              </a:rPr>
              <a:t>r</a:t>
            </a:r>
            <a:r>
              <a:rPr sz="1875" i="1" spc="135" baseline="35555" dirty="0">
                <a:latin typeface="Times New Roman"/>
                <a:cs typeface="Times New Roman"/>
              </a:rPr>
              <a:t>n</a:t>
            </a:r>
            <a:r>
              <a:rPr sz="1875" i="1" spc="262" baseline="35555" dirty="0">
                <a:latin typeface="Times New Roman"/>
                <a:cs typeface="Times New Roman"/>
              </a:rPr>
              <a:t> </a:t>
            </a:r>
            <a:r>
              <a:rPr sz="2250" spc="-10" dirty="0">
                <a:latin typeface="Times New Roman"/>
                <a:cs typeface="Times New Roman"/>
              </a:rPr>
              <a:t>cos</a:t>
            </a:r>
            <a:r>
              <a:rPr sz="2250" spc="-15" dirty="0">
                <a:latin typeface="Times New Roman"/>
                <a:cs typeface="Times New Roman"/>
              </a:rPr>
              <a:t> </a:t>
            </a:r>
            <a:r>
              <a:rPr sz="2250" i="1" dirty="0">
                <a:latin typeface="Times New Roman"/>
                <a:cs typeface="Times New Roman"/>
              </a:rPr>
              <a:t>nx	</a:t>
            </a:r>
            <a:r>
              <a:rPr sz="2250" u="sng" dirty="0">
                <a:uFill>
                  <a:solidFill>
                    <a:srgbClr val="000000"/>
                  </a:solidFill>
                </a:uFill>
                <a:latin typeface="Times New Roman"/>
                <a:cs typeface="Times New Roman"/>
              </a:rPr>
              <a:t>1</a:t>
            </a:r>
            <a:endParaRPr sz="2250">
              <a:latin typeface="Times New Roman"/>
              <a:cs typeface="Times New Roman"/>
            </a:endParaRPr>
          </a:p>
        </p:txBody>
      </p:sp>
      <p:sp>
        <p:nvSpPr>
          <p:cNvPr id="29" name="object 29"/>
          <p:cNvSpPr txBox="1"/>
          <p:nvPr/>
        </p:nvSpPr>
        <p:spPr>
          <a:xfrm>
            <a:off x="2897251" y="4390707"/>
            <a:ext cx="331470" cy="741045"/>
          </a:xfrm>
          <a:prstGeom prst="rect">
            <a:avLst/>
          </a:prstGeom>
        </p:spPr>
        <p:txBody>
          <a:bodyPr vert="horz" wrap="square" lIns="0" tIns="15875" rIns="0" bIns="0" rtlCol="0">
            <a:spAutoFit/>
          </a:bodyPr>
          <a:lstStyle/>
          <a:p>
            <a:pPr marL="57785" algn="ctr">
              <a:lnSpc>
                <a:spcPct val="100000"/>
              </a:lnSpc>
              <a:spcBef>
                <a:spcPts val="125"/>
              </a:spcBef>
            </a:pPr>
            <a:r>
              <a:rPr sz="1250" spc="15" dirty="0">
                <a:latin typeface="Symbol"/>
                <a:cs typeface="Symbol"/>
              </a:rPr>
              <a:t></a:t>
            </a:r>
            <a:endParaRPr sz="1250">
              <a:latin typeface="Symbol"/>
              <a:cs typeface="Symbol"/>
            </a:endParaRPr>
          </a:p>
          <a:p>
            <a:pPr algn="ctr">
              <a:lnSpc>
                <a:spcPct val="100000"/>
              </a:lnSpc>
              <a:spcBef>
                <a:spcPts val="80"/>
              </a:spcBef>
            </a:pPr>
            <a:r>
              <a:rPr sz="3350" spc="20" dirty="0">
                <a:latin typeface="Symbol"/>
                <a:cs typeface="Symbol"/>
              </a:rPr>
              <a:t></a:t>
            </a:r>
            <a:endParaRPr sz="3350">
              <a:latin typeface="Symbol"/>
              <a:cs typeface="Symbol"/>
            </a:endParaRPr>
          </a:p>
        </p:txBody>
      </p:sp>
      <p:sp>
        <p:nvSpPr>
          <p:cNvPr id="30" name="object 30"/>
          <p:cNvSpPr txBox="1"/>
          <p:nvPr/>
        </p:nvSpPr>
        <p:spPr>
          <a:xfrm>
            <a:off x="4763770" y="4378325"/>
            <a:ext cx="748665" cy="369570"/>
          </a:xfrm>
          <a:prstGeom prst="rect">
            <a:avLst/>
          </a:prstGeom>
        </p:spPr>
        <p:txBody>
          <a:bodyPr vert="horz" wrap="square" lIns="0" tIns="13335" rIns="0" bIns="0" rtlCol="0">
            <a:spAutoFit/>
          </a:bodyPr>
          <a:lstStyle/>
          <a:p>
            <a:pPr marL="38100">
              <a:lnSpc>
                <a:spcPct val="100000"/>
              </a:lnSpc>
              <a:spcBef>
                <a:spcPts val="105"/>
              </a:spcBef>
            </a:pPr>
            <a:r>
              <a:rPr sz="3375" i="1" spc="120" baseline="-18518" dirty="0">
                <a:latin typeface="Times New Roman"/>
                <a:cs typeface="Times New Roman"/>
              </a:rPr>
              <a:t>r</a:t>
            </a:r>
            <a:r>
              <a:rPr sz="1250" i="1" spc="80" dirty="0">
                <a:latin typeface="Times New Roman"/>
                <a:cs typeface="Times New Roman"/>
              </a:rPr>
              <a:t>n</a:t>
            </a:r>
            <a:r>
              <a:rPr sz="3375" i="1" spc="120" baseline="-18518" dirty="0">
                <a:latin typeface="Times New Roman"/>
                <a:cs typeface="Times New Roman"/>
              </a:rPr>
              <a:t>e</a:t>
            </a:r>
            <a:r>
              <a:rPr sz="1250" spc="80" dirty="0">
                <a:latin typeface="Symbol"/>
                <a:cs typeface="Symbol"/>
              </a:rPr>
              <a:t></a:t>
            </a:r>
            <a:r>
              <a:rPr sz="1250" i="1" spc="80" dirty="0">
                <a:latin typeface="Times New Roman"/>
                <a:cs typeface="Times New Roman"/>
              </a:rPr>
              <a:t>inx</a:t>
            </a:r>
            <a:endParaRPr sz="1250">
              <a:latin typeface="Times New Roman"/>
              <a:cs typeface="Times New Roman"/>
            </a:endParaRPr>
          </a:p>
        </p:txBody>
      </p:sp>
      <p:sp>
        <p:nvSpPr>
          <p:cNvPr id="31" name="object 31"/>
          <p:cNvSpPr txBox="1"/>
          <p:nvPr/>
        </p:nvSpPr>
        <p:spPr>
          <a:xfrm>
            <a:off x="5523229" y="4703127"/>
            <a:ext cx="97155"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Times New Roman"/>
                <a:cs typeface="Times New Roman"/>
              </a:rPr>
              <a:t>.</a:t>
            </a:r>
            <a:endParaRPr sz="2250">
              <a:latin typeface="Times New Roman"/>
              <a:cs typeface="Times New Roman"/>
            </a:endParaRPr>
          </a:p>
        </p:txBody>
      </p:sp>
      <p:sp>
        <p:nvSpPr>
          <p:cNvPr id="32" name="object 32"/>
          <p:cNvSpPr txBox="1"/>
          <p:nvPr/>
        </p:nvSpPr>
        <p:spPr>
          <a:xfrm>
            <a:off x="1786254" y="4486592"/>
            <a:ext cx="3492500" cy="806450"/>
          </a:xfrm>
          <a:prstGeom prst="rect">
            <a:avLst/>
          </a:prstGeom>
        </p:spPr>
        <p:txBody>
          <a:bodyPr vert="horz" wrap="square" lIns="0" tIns="60325" rIns="0" bIns="0" rtlCol="0">
            <a:spAutoFit/>
          </a:bodyPr>
          <a:lstStyle/>
          <a:p>
            <a:pPr marL="2204085">
              <a:lnSpc>
                <a:spcPct val="100000"/>
              </a:lnSpc>
              <a:spcBef>
                <a:spcPts val="475"/>
              </a:spcBef>
            </a:pPr>
            <a:r>
              <a:rPr sz="3375" baseline="-28395" dirty="0">
                <a:latin typeface="Symbol"/>
                <a:cs typeface="Symbol"/>
              </a:rPr>
              <a:t></a:t>
            </a:r>
            <a:r>
              <a:rPr sz="3375" spc="-127" baseline="-28395" dirty="0">
                <a:latin typeface="Times New Roman"/>
                <a:cs typeface="Times New Roman"/>
              </a:rPr>
              <a:t> </a:t>
            </a:r>
            <a:r>
              <a:rPr sz="2250" u="sng" dirty="0">
                <a:uFill>
                  <a:solidFill>
                    <a:srgbClr val="000000"/>
                  </a:solidFill>
                </a:uFill>
                <a:latin typeface="Times New Roman"/>
                <a:cs typeface="Times New Roman"/>
              </a:rPr>
              <a:t>1</a:t>
            </a:r>
            <a:endParaRPr sz="2250">
              <a:latin typeface="Times New Roman"/>
              <a:cs typeface="Times New Roman"/>
            </a:endParaRPr>
          </a:p>
          <a:p>
            <a:pPr marL="38100">
              <a:lnSpc>
                <a:spcPct val="100000"/>
              </a:lnSpc>
              <a:spcBef>
                <a:spcPts val="375"/>
              </a:spcBef>
              <a:tabLst>
                <a:tab pos="943610" algn="l"/>
                <a:tab pos="1744345" algn="l"/>
                <a:tab pos="2440305" algn="l"/>
                <a:tab pos="3298190" algn="l"/>
              </a:tabLst>
            </a:pPr>
            <a:r>
              <a:rPr sz="2250" i="1" dirty="0">
                <a:latin typeface="Times New Roman"/>
                <a:cs typeface="Times New Roman"/>
              </a:rPr>
              <a:t>n	</a:t>
            </a:r>
            <a:r>
              <a:rPr sz="2250" dirty="0">
                <a:latin typeface="Times New Roman"/>
                <a:cs typeface="Times New Roman"/>
              </a:rPr>
              <a:t>2	</a:t>
            </a:r>
            <a:r>
              <a:rPr sz="2250" i="1" dirty="0">
                <a:latin typeface="Times New Roman"/>
                <a:cs typeface="Times New Roman"/>
              </a:rPr>
              <a:t>n	</a:t>
            </a:r>
            <a:r>
              <a:rPr sz="2250" dirty="0">
                <a:latin typeface="Times New Roman"/>
                <a:cs typeface="Times New Roman"/>
              </a:rPr>
              <a:t>2	</a:t>
            </a:r>
            <a:r>
              <a:rPr sz="2250" i="1" dirty="0">
                <a:latin typeface="Times New Roman"/>
                <a:cs typeface="Times New Roman"/>
              </a:rPr>
              <a:t>n</a:t>
            </a:r>
            <a:endParaRPr sz="2250">
              <a:latin typeface="Times New Roman"/>
              <a:cs typeface="Times New Roman"/>
            </a:endParaRPr>
          </a:p>
        </p:txBody>
      </p:sp>
      <p:sp>
        <p:nvSpPr>
          <p:cNvPr id="33" name="object 33"/>
          <p:cNvSpPr txBox="1"/>
          <p:nvPr/>
        </p:nvSpPr>
        <p:spPr>
          <a:xfrm>
            <a:off x="1051877" y="5102161"/>
            <a:ext cx="3660140" cy="220345"/>
          </a:xfrm>
          <a:prstGeom prst="rect">
            <a:avLst/>
          </a:prstGeom>
        </p:spPr>
        <p:txBody>
          <a:bodyPr vert="horz" wrap="square" lIns="0" tIns="15875" rIns="0" bIns="0" rtlCol="0">
            <a:spAutoFit/>
          </a:bodyPr>
          <a:lstStyle/>
          <a:p>
            <a:pPr marL="12700">
              <a:lnSpc>
                <a:spcPct val="100000"/>
              </a:lnSpc>
              <a:spcBef>
                <a:spcPts val="125"/>
              </a:spcBef>
              <a:tabLst>
                <a:tab pos="1906905" algn="l"/>
                <a:tab pos="3394075" algn="l"/>
              </a:tabLst>
            </a:pPr>
            <a:r>
              <a:rPr sz="1250" i="1" spc="10" dirty="0">
                <a:latin typeface="Times New Roman"/>
                <a:cs typeface="Times New Roman"/>
              </a:rPr>
              <a:t>n</a:t>
            </a:r>
            <a:r>
              <a:rPr sz="1250" i="1" spc="-200" dirty="0">
                <a:latin typeface="Times New Roman"/>
                <a:cs typeface="Times New Roman"/>
              </a:rPr>
              <a:t> </a:t>
            </a:r>
            <a:r>
              <a:rPr sz="1250" spc="-90" dirty="0">
                <a:latin typeface="Symbol"/>
                <a:cs typeface="Symbol"/>
              </a:rPr>
              <a:t></a:t>
            </a:r>
            <a:r>
              <a:rPr sz="1250" spc="10" dirty="0">
                <a:latin typeface="Times New Roman"/>
                <a:cs typeface="Times New Roman"/>
              </a:rPr>
              <a:t>1</a:t>
            </a:r>
            <a:r>
              <a:rPr sz="1250" dirty="0">
                <a:latin typeface="Times New Roman"/>
                <a:cs typeface="Times New Roman"/>
              </a:rPr>
              <a:t>	</a:t>
            </a:r>
            <a:r>
              <a:rPr sz="1875" i="1" spc="67" baseline="2222" dirty="0">
                <a:latin typeface="Times New Roman"/>
                <a:cs typeface="Times New Roman"/>
              </a:rPr>
              <a:t>n</a:t>
            </a:r>
            <a:r>
              <a:rPr sz="1875" spc="-22" baseline="2222" dirty="0">
                <a:latin typeface="Symbol"/>
                <a:cs typeface="Symbol"/>
              </a:rPr>
              <a:t></a:t>
            </a:r>
            <a:r>
              <a:rPr sz="1875" spc="15" baseline="2222" dirty="0">
                <a:latin typeface="Times New Roman"/>
                <a:cs typeface="Times New Roman"/>
              </a:rPr>
              <a:t>1</a:t>
            </a:r>
            <a:r>
              <a:rPr sz="1875" baseline="2222" dirty="0">
                <a:latin typeface="Times New Roman"/>
                <a:cs typeface="Times New Roman"/>
              </a:rPr>
              <a:t>	</a:t>
            </a:r>
            <a:r>
              <a:rPr sz="1875" i="1" spc="67" baseline="2222" dirty="0">
                <a:latin typeface="Times New Roman"/>
                <a:cs typeface="Times New Roman"/>
              </a:rPr>
              <a:t>n</a:t>
            </a:r>
            <a:r>
              <a:rPr sz="1875" spc="-22" baseline="2222" dirty="0">
                <a:latin typeface="Symbol"/>
                <a:cs typeface="Symbol"/>
              </a:rPr>
              <a:t></a:t>
            </a:r>
            <a:r>
              <a:rPr sz="1875" spc="15" baseline="2222" dirty="0">
                <a:latin typeface="Times New Roman"/>
                <a:cs typeface="Times New Roman"/>
              </a:rPr>
              <a:t>1</a:t>
            </a:r>
            <a:endParaRPr sz="1875" baseline="2222">
              <a:latin typeface="Times New Roman"/>
              <a:cs typeface="Times New Roman"/>
            </a:endParaRPr>
          </a:p>
        </p:txBody>
      </p:sp>
      <p:sp>
        <p:nvSpPr>
          <p:cNvPr id="34" name="object 34"/>
          <p:cNvSpPr txBox="1"/>
          <p:nvPr/>
        </p:nvSpPr>
        <p:spPr>
          <a:xfrm>
            <a:off x="6764019" y="4740592"/>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18</a:t>
            </a:r>
            <a:r>
              <a:rPr sz="2000" spc="5" dirty="0">
                <a:latin typeface="Times New Roman"/>
                <a:cs typeface="Times New Roman"/>
              </a:rPr>
              <a:t>)</a:t>
            </a:r>
            <a:endParaRPr sz="2000">
              <a:latin typeface="Times New Roman"/>
              <a:cs typeface="Times New Roman"/>
            </a:endParaRPr>
          </a:p>
        </p:txBody>
      </p:sp>
      <p:sp>
        <p:nvSpPr>
          <p:cNvPr id="35" name="object 35"/>
          <p:cNvSpPr txBox="1"/>
          <p:nvPr/>
        </p:nvSpPr>
        <p:spPr>
          <a:xfrm>
            <a:off x="210502" y="5517515"/>
            <a:ext cx="7133590"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Now</a:t>
            </a:r>
            <a:r>
              <a:rPr sz="2000" spc="-160" dirty="0">
                <a:latin typeface="Times New Roman"/>
                <a:cs typeface="Times New Roman"/>
              </a:rPr>
              <a:t> </a:t>
            </a:r>
            <a:r>
              <a:rPr sz="2000" spc="25" dirty="0">
                <a:latin typeface="Times New Roman"/>
                <a:cs typeface="Times New Roman"/>
              </a:rPr>
              <a:t>these</a:t>
            </a:r>
            <a:r>
              <a:rPr sz="2000" spc="-195" dirty="0">
                <a:latin typeface="Times New Roman"/>
                <a:cs typeface="Times New Roman"/>
              </a:rPr>
              <a:t> </a:t>
            </a:r>
            <a:r>
              <a:rPr sz="2000" spc="30" dirty="0">
                <a:latin typeface="Times New Roman"/>
                <a:cs typeface="Times New Roman"/>
              </a:rPr>
              <a:t>power</a:t>
            </a:r>
            <a:r>
              <a:rPr sz="2000" spc="-190"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5" dirty="0">
                <a:latin typeface="Times New Roman"/>
                <a:cs typeface="Times New Roman"/>
              </a:rPr>
              <a:t>be</a:t>
            </a:r>
            <a:r>
              <a:rPr sz="2000" spc="-125" dirty="0">
                <a:latin typeface="Times New Roman"/>
                <a:cs typeface="Times New Roman"/>
              </a:rPr>
              <a:t> </a:t>
            </a:r>
            <a:r>
              <a:rPr sz="2000" spc="20" dirty="0">
                <a:latin typeface="Times New Roman"/>
                <a:cs typeface="Times New Roman"/>
              </a:rPr>
              <a:t>identified</a:t>
            </a:r>
            <a:r>
              <a:rPr sz="2000" spc="-145" dirty="0">
                <a:latin typeface="Times New Roman"/>
                <a:cs typeface="Times New Roman"/>
              </a:rPr>
              <a:t> </a:t>
            </a:r>
            <a:r>
              <a:rPr sz="2000" spc="10" dirty="0">
                <a:latin typeface="Times New Roman"/>
                <a:cs typeface="Times New Roman"/>
              </a:rPr>
              <a:t>as</a:t>
            </a:r>
            <a:r>
              <a:rPr sz="2000" spc="-165" dirty="0">
                <a:latin typeface="Times New Roman"/>
                <a:cs typeface="Times New Roman"/>
              </a:rPr>
              <a:t> </a:t>
            </a:r>
            <a:r>
              <a:rPr sz="2000" spc="20" dirty="0">
                <a:latin typeface="Times New Roman"/>
                <a:cs typeface="Times New Roman"/>
              </a:rPr>
              <a:t>Maclaurin</a:t>
            </a:r>
            <a:r>
              <a:rPr sz="2000" spc="-155" dirty="0">
                <a:latin typeface="Times New Roman"/>
                <a:cs typeface="Times New Roman"/>
              </a:rPr>
              <a:t> </a:t>
            </a:r>
            <a:r>
              <a:rPr sz="2000" spc="10" dirty="0">
                <a:latin typeface="Times New Roman"/>
                <a:cs typeface="Times New Roman"/>
              </a:rPr>
              <a:t>expansions</a:t>
            </a:r>
            <a:r>
              <a:rPr sz="2000" spc="-75" dirty="0">
                <a:latin typeface="Times New Roman"/>
                <a:cs typeface="Times New Roman"/>
              </a:rPr>
              <a:t> </a:t>
            </a:r>
            <a:r>
              <a:rPr sz="2000" spc="45" dirty="0">
                <a:latin typeface="Times New Roman"/>
                <a:cs typeface="Times New Roman"/>
              </a:rPr>
              <a:t>of</a:t>
            </a:r>
            <a:endParaRPr sz="2000">
              <a:latin typeface="Times New Roman"/>
              <a:cs typeface="Times New Roman"/>
            </a:endParaRPr>
          </a:p>
        </p:txBody>
      </p:sp>
      <p:sp>
        <p:nvSpPr>
          <p:cNvPr id="36" name="object 36"/>
          <p:cNvSpPr txBox="1"/>
          <p:nvPr/>
        </p:nvSpPr>
        <p:spPr>
          <a:xfrm>
            <a:off x="7497826" y="5501004"/>
            <a:ext cx="984885"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Symbol"/>
                <a:cs typeface="Symbol"/>
              </a:rPr>
              <a:t></a:t>
            </a:r>
            <a:r>
              <a:rPr sz="1950" spc="-245" dirty="0">
                <a:latin typeface="Times New Roman"/>
                <a:cs typeface="Times New Roman"/>
              </a:rPr>
              <a:t> </a:t>
            </a:r>
            <a:r>
              <a:rPr sz="1950" spc="30" dirty="0">
                <a:latin typeface="Times New Roman"/>
                <a:cs typeface="Times New Roman"/>
              </a:rPr>
              <a:t>ln(1</a:t>
            </a:r>
            <a:r>
              <a:rPr sz="1950" spc="30" dirty="0">
                <a:latin typeface="Symbol"/>
                <a:cs typeface="Symbol"/>
              </a:rPr>
              <a:t></a:t>
            </a:r>
            <a:r>
              <a:rPr sz="1950" spc="-175" dirty="0">
                <a:latin typeface="Times New Roman"/>
                <a:cs typeface="Times New Roman"/>
              </a:rPr>
              <a:t> </a:t>
            </a:r>
            <a:r>
              <a:rPr sz="1950" i="1" spc="30" dirty="0">
                <a:latin typeface="Times New Roman"/>
                <a:cs typeface="Times New Roman"/>
              </a:rPr>
              <a:t>z</a:t>
            </a:r>
            <a:r>
              <a:rPr sz="1950" spc="30" dirty="0">
                <a:latin typeface="Times New Roman"/>
                <a:cs typeface="Times New Roman"/>
              </a:rPr>
              <a:t>)</a:t>
            </a:r>
            <a:endParaRPr sz="1950">
              <a:latin typeface="Times New Roman"/>
              <a:cs typeface="Times New Roman"/>
            </a:endParaRPr>
          </a:p>
        </p:txBody>
      </p:sp>
      <p:sp>
        <p:nvSpPr>
          <p:cNvPr id="37" name="object 37"/>
          <p:cNvSpPr txBox="1"/>
          <p:nvPr/>
        </p:nvSpPr>
        <p:spPr>
          <a:xfrm>
            <a:off x="231457" y="5929629"/>
            <a:ext cx="2250440" cy="368935"/>
          </a:xfrm>
          <a:prstGeom prst="rect">
            <a:avLst/>
          </a:prstGeom>
        </p:spPr>
        <p:txBody>
          <a:bodyPr vert="horz" wrap="square" lIns="0" tIns="12700" rIns="0" bIns="0" rtlCol="0">
            <a:spAutoFit/>
          </a:bodyPr>
          <a:lstStyle/>
          <a:p>
            <a:pPr marL="50800">
              <a:lnSpc>
                <a:spcPct val="100000"/>
              </a:lnSpc>
              <a:spcBef>
                <a:spcPts val="100"/>
              </a:spcBef>
              <a:tabLst>
                <a:tab pos="1042035" algn="l"/>
                <a:tab pos="1835150" algn="l"/>
              </a:tabLst>
            </a:pPr>
            <a:r>
              <a:rPr sz="2100" i="1" dirty="0">
                <a:latin typeface="Times New Roman"/>
                <a:cs typeface="Times New Roman"/>
              </a:rPr>
              <a:t>z </a:t>
            </a:r>
            <a:r>
              <a:rPr sz="2100" dirty="0">
                <a:latin typeface="Symbol"/>
                <a:cs typeface="Symbol"/>
              </a:rPr>
              <a:t></a:t>
            </a:r>
            <a:r>
              <a:rPr sz="2100" spc="-20" dirty="0">
                <a:latin typeface="Times New Roman"/>
                <a:cs typeface="Times New Roman"/>
              </a:rPr>
              <a:t> </a:t>
            </a:r>
            <a:r>
              <a:rPr sz="2100" i="1" spc="-20" dirty="0">
                <a:latin typeface="Times New Roman"/>
                <a:cs typeface="Times New Roman"/>
              </a:rPr>
              <a:t>re</a:t>
            </a:r>
            <a:r>
              <a:rPr sz="1875" i="1" spc="-30" baseline="35555" dirty="0">
                <a:latin typeface="Times New Roman"/>
                <a:cs typeface="Times New Roman"/>
              </a:rPr>
              <a:t>ix</a:t>
            </a:r>
            <a:r>
              <a:rPr sz="1875" i="1" spc="254" baseline="35555" dirty="0">
                <a:latin typeface="Times New Roman"/>
                <a:cs typeface="Times New Roman"/>
              </a:rPr>
              <a:t> </a:t>
            </a:r>
            <a:r>
              <a:rPr sz="2000" spc="5" dirty="0">
                <a:latin typeface="Times New Roman"/>
                <a:cs typeface="Times New Roman"/>
              </a:rPr>
              <a:t>,	</a:t>
            </a:r>
            <a:r>
              <a:rPr sz="3375" i="1" spc="179" baseline="-2469" dirty="0">
                <a:latin typeface="Times New Roman"/>
                <a:cs typeface="Times New Roman"/>
              </a:rPr>
              <a:t>re</a:t>
            </a:r>
            <a:r>
              <a:rPr sz="3375" i="1" spc="-509" baseline="-2469" dirty="0">
                <a:latin typeface="Times New Roman"/>
                <a:cs typeface="Times New Roman"/>
              </a:rPr>
              <a:t> </a:t>
            </a:r>
            <a:r>
              <a:rPr sz="1875" spc="22" baseline="28888" dirty="0">
                <a:latin typeface="Symbol"/>
                <a:cs typeface="Symbol"/>
              </a:rPr>
              <a:t></a:t>
            </a:r>
            <a:r>
              <a:rPr sz="1875" spc="22" baseline="28888" dirty="0">
                <a:latin typeface="Times New Roman"/>
                <a:cs typeface="Times New Roman"/>
              </a:rPr>
              <a:t> </a:t>
            </a:r>
            <a:r>
              <a:rPr sz="1875" i="1" spc="15" baseline="28888" dirty="0">
                <a:latin typeface="Times New Roman"/>
                <a:cs typeface="Times New Roman"/>
              </a:rPr>
              <a:t>i</a:t>
            </a:r>
            <a:r>
              <a:rPr sz="1875" i="1" baseline="28888" dirty="0">
                <a:latin typeface="Times New Roman"/>
                <a:cs typeface="Times New Roman"/>
              </a:rPr>
              <a:t> </a:t>
            </a:r>
            <a:r>
              <a:rPr sz="1875" i="1" spc="15" baseline="28888" dirty="0">
                <a:latin typeface="Times New Roman"/>
                <a:cs typeface="Times New Roman"/>
              </a:rPr>
              <a:t>x	</a:t>
            </a:r>
            <a:r>
              <a:rPr sz="3000" spc="30" baseline="-4166" dirty="0">
                <a:latin typeface="Times New Roman"/>
                <a:cs typeface="Times New Roman"/>
              </a:rPr>
              <a:t>and</a:t>
            </a:r>
            <a:endParaRPr sz="3000" baseline="-4166">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05230" y="985519"/>
            <a:ext cx="1159510" cy="0"/>
          </a:xfrm>
          <a:custGeom>
            <a:avLst/>
            <a:gdLst/>
            <a:ahLst/>
            <a:cxnLst/>
            <a:rect l="l" t="t" r="r" b="b"/>
            <a:pathLst>
              <a:path w="1159510">
                <a:moveTo>
                  <a:pt x="0" y="0"/>
                </a:moveTo>
                <a:lnTo>
                  <a:pt x="1159509" y="0"/>
                </a:lnTo>
              </a:path>
            </a:pathLst>
          </a:custGeom>
          <a:ln w="12700">
            <a:solidFill>
              <a:srgbClr val="000000"/>
            </a:solidFill>
          </a:ln>
        </p:spPr>
        <p:txBody>
          <a:bodyPr wrap="square" lIns="0" tIns="0" rIns="0" bIns="0" rtlCol="0"/>
          <a:lstStyle/>
          <a:p>
            <a:endParaRPr/>
          </a:p>
        </p:txBody>
      </p:sp>
      <p:sp>
        <p:nvSpPr>
          <p:cNvPr id="3" name="object 3"/>
          <p:cNvSpPr/>
          <p:nvPr/>
        </p:nvSpPr>
        <p:spPr>
          <a:xfrm>
            <a:off x="5588000" y="1517650"/>
            <a:ext cx="59690" cy="180340"/>
          </a:xfrm>
          <a:custGeom>
            <a:avLst/>
            <a:gdLst/>
            <a:ahLst/>
            <a:cxnLst/>
            <a:rect l="l" t="t" r="r" b="b"/>
            <a:pathLst>
              <a:path w="59689" h="180339">
                <a:moveTo>
                  <a:pt x="59689" y="0"/>
                </a:moveTo>
                <a:lnTo>
                  <a:pt x="0" y="180339"/>
                </a:lnTo>
              </a:path>
            </a:pathLst>
          </a:custGeom>
          <a:ln w="9534">
            <a:solidFill>
              <a:srgbClr val="000000"/>
            </a:solidFill>
          </a:ln>
        </p:spPr>
        <p:txBody>
          <a:bodyPr wrap="square" lIns="0" tIns="0" rIns="0" bIns="0" rtlCol="0"/>
          <a:lstStyle/>
          <a:p>
            <a:endParaRPr/>
          </a:p>
        </p:txBody>
      </p:sp>
      <p:sp>
        <p:nvSpPr>
          <p:cNvPr id="4" name="object 4"/>
          <p:cNvSpPr txBox="1"/>
          <p:nvPr/>
        </p:nvSpPr>
        <p:spPr>
          <a:xfrm>
            <a:off x="898842" y="491871"/>
            <a:ext cx="154940" cy="242570"/>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5" name="object 5"/>
          <p:cNvSpPr txBox="1"/>
          <p:nvPr/>
        </p:nvSpPr>
        <p:spPr>
          <a:xfrm>
            <a:off x="794067" y="625093"/>
            <a:ext cx="363855" cy="777240"/>
          </a:xfrm>
          <a:prstGeom prst="rect">
            <a:avLst/>
          </a:prstGeom>
        </p:spPr>
        <p:txBody>
          <a:bodyPr vert="horz" wrap="square" lIns="0" tIns="16510" rIns="0" bIns="0" rtlCol="0">
            <a:spAutoFit/>
          </a:bodyPr>
          <a:lstStyle/>
          <a:p>
            <a:pPr marL="12700">
              <a:lnSpc>
                <a:spcPts val="4290"/>
              </a:lnSpc>
              <a:spcBef>
                <a:spcPts val="130"/>
              </a:spcBef>
            </a:pPr>
            <a:r>
              <a:rPr sz="3650" spc="20" dirty="0">
                <a:latin typeface="Symbol"/>
                <a:cs typeface="Symbol"/>
              </a:rPr>
              <a:t></a:t>
            </a:r>
            <a:endParaRPr sz="3650">
              <a:latin typeface="Symbol"/>
              <a:cs typeface="Symbol"/>
            </a:endParaRPr>
          </a:p>
          <a:p>
            <a:pPr marL="50800">
              <a:lnSpc>
                <a:spcPts val="1590"/>
              </a:lnSpc>
            </a:pPr>
            <a:r>
              <a:rPr sz="1400" i="1" spc="120" dirty="0">
                <a:latin typeface="Times New Roman"/>
                <a:cs typeface="Times New Roman"/>
              </a:rPr>
              <a:t>n</a:t>
            </a:r>
            <a:r>
              <a:rPr sz="1400" spc="55" dirty="0">
                <a:latin typeface="Symbol"/>
                <a:cs typeface="Symbol"/>
              </a:rPr>
              <a:t></a:t>
            </a:r>
            <a:r>
              <a:rPr sz="1400" spc="10" dirty="0">
                <a:latin typeface="Times New Roman"/>
                <a:cs typeface="Times New Roman"/>
              </a:rPr>
              <a:t>1</a:t>
            </a:r>
            <a:endParaRPr sz="1400">
              <a:latin typeface="Times New Roman"/>
              <a:cs typeface="Times New Roman"/>
            </a:endParaRPr>
          </a:p>
        </p:txBody>
      </p:sp>
      <p:sp>
        <p:nvSpPr>
          <p:cNvPr id="6" name="object 6"/>
          <p:cNvSpPr txBox="1"/>
          <p:nvPr/>
        </p:nvSpPr>
        <p:spPr>
          <a:xfrm>
            <a:off x="1692910" y="973455"/>
            <a:ext cx="182880" cy="403860"/>
          </a:xfrm>
          <a:prstGeom prst="rect">
            <a:avLst/>
          </a:prstGeom>
        </p:spPr>
        <p:txBody>
          <a:bodyPr vert="horz" wrap="square" lIns="0" tIns="16510" rIns="0" bIns="0" rtlCol="0">
            <a:spAutoFit/>
          </a:bodyPr>
          <a:lstStyle/>
          <a:p>
            <a:pPr marL="12700">
              <a:lnSpc>
                <a:spcPct val="100000"/>
              </a:lnSpc>
              <a:spcBef>
                <a:spcPts val="130"/>
              </a:spcBef>
            </a:pPr>
            <a:r>
              <a:rPr sz="2450" i="1" spc="15" dirty="0">
                <a:latin typeface="Times New Roman"/>
                <a:cs typeface="Times New Roman"/>
              </a:rPr>
              <a:t>n</a:t>
            </a:r>
            <a:endParaRPr sz="2450">
              <a:latin typeface="Times New Roman"/>
              <a:cs typeface="Times New Roman"/>
            </a:endParaRPr>
          </a:p>
        </p:txBody>
      </p:sp>
      <p:sp>
        <p:nvSpPr>
          <p:cNvPr id="7" name="object 7"/>
          <p:cNvSpPr txBox="1"/>
          <p:nvPr/>
        </p:nvSpPr>
        <p:spPr>
          <a:xfrm>
            <a:off x="2946400" y="954405"/>
            <a:ext cx="182880" cy="403860"/>
          </a:xfrm>
          <a:prstGeom prst="rect">
            <a:avLst/>
          </a:prstGeom>
        </p:spPr>
        <p:txBody>
          <a:bodyPr vert="horz" wrap="square" lIns="0" tIns="16510" rIns="0" bIns="0" rtlCol="0">
            <a:spAutoFit/>
          </a:bodyPr>
          <a:lstStyle/>
          <a:p>
            <a:pPr marL="12700">
              <a:lnSpc>
                <a:spcPct val="100000"/>
              </a:lnSpc>
              <a:spcBef>
                <a:spcPts val="130"/>
              </a:spcBef>
            </a:pPr>
            <a:r>
              <a:rPr sz="2450" spc="15" dirty="0">
                <a:latin typeface="Times New Roman"/>
                <a:cs typeface="Times New Roman"/>
              </a:rPr>
              <a:t>2</a:t>
            </a:r>
            <a:endParaRPr sz="2450">
              <a:latin typeface="Times New Roman"/>
              <a:cs typeface="Times New Roman"/>
            </a:endParaRPr>
          </a:p>
        </p:txBody>
      </p:sp>
      <p:sp>
        <p:nvSpPr>
          <p:cNvPr id="8" name="object 8"/>
          <p:cNvSpPr txBox="1"/>
          <p:nvPr/>
        </p:nvSpPr>
        <p:spPr>
          <a:xfrm>
            <a:off x="2415539" y="1326514"/>
            <a:ext cx="3473450" cy="643890"/>
          </a:xfrm>
          <a:prstGeom prst="rect">
            <a:avLst/>
          </a:prstGeom>
        </p:spPr>
        <p:txBody>
          <a:bodyPr vert="horz" wrap="square" lIns="0" tIns="13335" rIns="0" bIns="0" rtlCol="0">
            <a:spAutoFit/>
          </a:bodyPr>
          <a:lstStyle/>
          <a:p>
            <a:pPr marL="38100">
              <a:lnSpc>
                <a:spcPct val="100000"/>
              </a:lnSpc>
              <a:spcBef>
                <a:spcPts val="105"/>
              </a:spcBef>
            </a:pPr>
            <a:r>
              <a:rPr sz="2450" spc="15" dirty="0">
                <a:latin typeface="Symbol"/>
                <a:cs typeface="Symbol"/>
              </a:rPr>
              <a:t></a:t>
            </a:r>
            <a:r>
              <a:rPr sz="2450" spc="-20" dirty="0">
                <a:latin typeface="Times New Roman"/>
                <a:cs typeface="Times New Roman"/>
              </a:rPr>
              <a:t> </a:t>
            </a:r>
            <a:r>
              <a:rPr sz="2450" spc="15" dirty="0">
                <a:latin typeface="Symbol"/>
                <a:cs typeface="Symbol"/>
              </a:rPr>
              <a:t></a:t>
            </a:r>
            <a:r>
              <a:rPr sz="2450" spc="-250" dirty="0">
                <a:latin typeface="Times New Roman"/>
                <a:cs typeface="Times New Roman"/>
              </a:rPr>
              <a:t> </a:t>
            </a:r>
            <a:r>
              <a:rPr sz="2450" spc="-10" dirty="0">
                <a:latin typeface="Times New Roman"/>
                <a:cs typeface="Times New Roman"/>
              </a:rPr>
              <a:t>l</a:t>
            </a:r>
            <a:r>
              <a:rPr sz="2450" spc="45" dirty="0">
                <a:latin typeface="Times New Roman"/>
                <a:cs typeface="Times New Roman"/>
              </a:rPr>
              <a:t>n</a:t>
            </a:r>
            <a:r>
              <a:rPr sz="4050" spc="-750" dirty="0">
                <a:latin typeface="Symbol"/>
                <a:cs typeface="Symbol"/>
              </a:rPr>
              <a:t></a:t>
            </a:r>
            <a:r>
              <a:rPr sz="2450" spc="-145" dirty="0">
                <a:latin typeface="Times New Roman"/>
                <a:cs typeface="Times New Roman"/>
              </a:rPr>
              <a:t>(</a:t>
            </a:r>
            <a:r>
              <a:rPr sz="2450" spc="10" dirty="0">
                <a:latin typeface="Times New Roman"/>
                <a:cs typeface="Times New Roman"/>
              </a:rPr>
              <a:t>1</a:t>
            </a:r>
            <a:r>
              <a:rPr sz="2450" spc="-355" dirty="0">
                <a:latin typeface="Times New Roman"/>
                <a:cs typeface="Times New Roman"/>
              </a:rPr>
              <a:t> </a:t>
            </a:r>
            <a:r>
              <a:rPr sz="2450" spc="15" dirty="0">
                <a:latin typeface="Symbol"/>
                <a:cs typeface="Symbol"/>
              </a:rPr>
              <a:t></a:t>
            </a:r>
            <a:r>
              <a:rPr sz="2450" spc="-95" dirty="0">
                <a:latin typeface="Times New Roman"/>
                <a:cs typeface="Times New Roman"/>
              </a:rPr>
              <a:t> </a:t>
            </a:r>
            <a:r>
              <a:rPr sz="2450" i="1" spc="10" dirty="0">
                <a:latin typeface="Times New Roman"/>
                <a:cs typeface="Times New Roman"/>
              </a:rPr>
              <a:t>r</a:t>
            </a:r>
            <a:r>
              <a:rPr sz="2450" i="1" spc="-375" dirty="0">
                <a:latin typeface="Times New Roman"/>
                <a:cs typeface="Times New Roman"/>
              </a:rPr>
              <a:t> </a:t>
            </a:r>
            <a:r>
              <a:rPr sz="2100" spc="15" baseline="35714" dirty="0">
                <a:latin typeface="Times New Roman"/>
                <a:cs typeface="Times New Roman"/>
              </a:rPr>
              <a:t>2</a:t>
            </a:r>
            <a:r>
              <a:rPr sz="2100" spc="-22" baseline="35714" dirty="0">
                <a:latin typeface="Times New Roman"/>
                <a:cs typeface="Times New Roman"/>
              </a:rPr>
              <a:t> </a:t>
            </a:r>
            <a:r>
              <a:rPr sz="2450" spc="5" dirty="0">
                <a:latin typeface="Times New Roman"/>
                <a:cs typeface="Times New Roman"/>
              </a:rPr>
              <a:t>)</a:t>
            </a:r>
            <a:r>
              <a:rPr sz="2450" spc="-165" dirty="0">
                <a:latin typeface="Times New Roman"/>
                <a:cs typeface="Times New Roman"/>
              </a:rPr>
              <a:t> </a:t>
            </a:r>
            <a:r>
              <a:rPr sz="2450" spc="15" dirty="0">
                <a:latin typeface="Symbol"/>
                <a:cs typeface="Symbol"/>
              </a:rPr>
              <a:t></a:t>
            </a:r>
            <a:r>
              <a:rPr sz="2450" spc="-95" dirty="0">
                <a:latin typeface="Times New Roman"/>
                <a:cs typeface="Times New Roman"/>
              </a:rPr>
              <a:t> </a:t>
            </a:r>
            <a:r>
              <a:rPr sz="2450" spc="120" dirty="0">
                <a:latin typeface="Times New Roman"/>
                <a:cs typeface="Times New Roman"/>
              </a:rPr>
              <a:t>2</a:t>
            </a:r>
            <a:r>
              <a:rPr sz="2450" i="1" spc="10" dirty="0">
                <a:latin typeface="Times New Roman"/>
                <a:cs typeface="Times New Roman"/>
              </a:rPr>
              <a:t>r</a:t>
            </a:r>
            <a:r>
              <a:rPr sz="2450" i="1" spc="-225" dirty="0">
                <a:latin typeface="Times New Roman"/>
                <a:cs typeface="Times New Roman"/>
              </a:rPr>
              <a:t> </a:t>
            </a:r>
            <a:r>
              <a:rPr sz="2450" spc="-40" dirty="0">
                <a:latin typeface="Times New Roman"/>
                <a:cs typeface="Times New Roman"/>
              </a:rPr>
              <a:t>c</a:t>
            </a:r>
            <a:r>
              <a:rPr sz="2450" spc="45" dirty="0">
                <a:latin typeface="Times New Roman"/>
                <a:cs typeface="Times New Roman"/>
              </a:rPr>
              <a:t>o</a:t>
            </a:r>
            <a:r>
              <a:rPr sz="2450" spc="10" dirty="0">
                <a:latin typeface="Times New Roman"/>
                <a:cs typeface="Times New Roman"/>
              </a:rPr>
              <a:t>s</a:t>
            </a:r>
            <a:r>
              <a:rPr sz="2450" dirty="0">
                <a:latin typeface="Times New Roman"/>
                <a:cs typeface="Times New Roman"/>
              </a:rPr>
              <a:t> </a:t>
            </a:r>
            <a:r>
              <a:rPr sz="2450" i="1" spc="185" dirty="0">
                <a:latin typeface="Times New Roman"/>
                <a:cs typeface="Times New Roman"/>
              </a:rPr>
              <a:t>x</a:t>
            </a:r>
            <a:r>
              <a:rPr sz="4050" spc="-905" dirty="0">
                <a:latin typeface="Symbol"/>
                <a:cs typeface="Symbol"/>
              </a:rPr>
              <a:t></a:t>
            </a:r>
            <a:r>
              <a:rPr sz="2100" spc="15" baseline="53571" dirty="0">
                <a:latin typeface="Times New Roman"/>
                <a:cs typeface="Times New Roman"/>
              </a:rPr>
              <a:t>1</a:t>
            </a:r>
            <a:r>
              <a:rPr sz="2100" spc="89" baseline="53571" dirty="0">
                <a:latin typeface="Times New Roman"/>
                <a:cs typeface="Times New Roman"/>
              </a:rPr>
              <a:t> </a:t>
            </a:r>
            <a:r>
              <a:rPr sz="2100" spc="15" baseline="53571" dirty="0">
                <a:latin typeface="Times New Roman"/>
                <a:cs typeface="Times New Roman"/>
              </a:rPr>
              <a:t>2</a:t>
            </a:r>
            <a:r>
              <a:rPr sz="2100" spc="-135" baseline="53571"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9" name="object 9"/>
          <p:cNvSpPr txBox="1">
            <a:spLocks noGrp="1"/>
          </p:cNvSpPr>
          <p:nvPr>
            <p:ph type="title"/>
          </p:nvPr>
        </p:nvSpPr>
        <p:spPr>
          <a:xfrm>
            <a:off x="3244595" y="527113"/>
            <a:ext cx="3248660" cy="643890"/>
          </a:xfrm>
          <a:prstGeom prst="rect">
            <a:avLst/>
          </a:prstGeom>
        </p:spPr>
        <p:txBody>
          <a:bodyPr vert="horz" wrap="square" lIns="0" tIns="13335" rIns="0" bIns="0" rtlCol="0">
            <a:spAutoFit/>
          </a:bodyPr>
          <a:lstStyle/>
          <a:p>
            <a:pPr marL="12700">
              <a:lnSpc>
                <a:spcPct val="100000"/>
              </a:lnSpc>
              <a:spcBef>
                <a:spcPts val="105"/>
              </a:spcBef>
              <a:tabLst>
                <a:tab pos="765175" algn="l"/>
                <a:tab pos="1223010" algn="l"/>
                <a:tab pos="2948940" algn="l"/>
              </a:tabLst>
            </a:pPr>
            <a:r>
              <a:rPr sz="2450" spc="65" dirty="0"/>
              <a:t>l</a:t>
            </a:r>
            <a:r>
              <a:rPr sz="2450" spc="50" dirty="0"/>
              <a:t>n</a:t>
            </a:r>
            <a:r>
              <a:rPr sz="2450" spc="-215" dirty="0"/>
              <a:t>(</a:t>
            </a:r>
            <a:r>
              <a:rPr sz="2450" spc="15" dirty="0"/>
              <a:t>1</a:t>
            </a:r>
            <a:r>
              <a:rPr sz="2450" dirty="0"/>
              <a:t>	</a:t>
            </a:r>
            <a:r>
              <a:rPr sz="2450" i="1" spc="20" dirty="0">
                <a:latin typeface="Times New Roman"/>
                <a:cs typeface="Times New Roman"/>
              </a:rPr>
              <a:t>r</a:t>
            </a:r>
            <a:r>
              <a:rPr sz="2450" i="1" spc="10" dirty="0">
                <a:latin typeface="Times New Roman"/>
                <a:cs typeface="Times New Roman"/>
              </a:rPr>
              <a:t>e</a:t>
            </a:r>
            <a:r>
              <a:rPr sz="2450" i="1" dirty="0">
                <a:latin typeface="Times New Roman"/>
                <a:cs typeface="Times New Roman"/>
              </a:rPr>
              <a:t>	</a:t>
            </a:r>
            <a:r>
              <a:rPr sz="2450" spc="10" dirty="0"/>
              <a:t>)</a:t>
            </a:r>
            <a:r>
              <a:rPr sz="2450" spc="-240" dirty="0"/>
              <a:t> </a:t>
            </a:r>
            <a:r>
              <a:rPr sz="2450" spc="15" dirty="0">
                <a:latin typeface="Symbol"/>
                <a:cs typeface="Symbol"/>
              </a:rPr>
              <a:t></a:t>
            </a:r>
            <a:r>
              <a:rPr sz="2450" spc="-100" dirty="0"/>
              <a:t> </a:t>
            </a:r>
            <a:r>
              <a:rPr sz="2450" spc="65" dirty="0"/>
              <a:t>l</a:t>
            </a:r>
            <a:r>
              <a:rPr sz="2450" spc="50" dirty="0"/>
              <a:t>n</a:t>
            </a:r>
            <a:r>
              <a:rPr sz="2450" spc="-220" dirty="0"/>
              <a:t>(</a:t>
            </a:r>
            <a:r>
              <a:rPr sz="2450" spc="15" dirty="0"/>
              <a:t>1</a:t>
            </a:r>
            <a:r>
              <a:rPr sz="2450" spc="-355" dirty="0"/>
              <a:t> </a:t>
            </a:r>
            <a:r>
              <a:rPr sz="2450" spc="15" dirty="0">
                <a:latin typeface="Symbol"/>
                <a:cs typeface="Symbol"/>
              </a:rPr>
              <a:t></a:t>
            </a:r>
            <a:r>
              <a:rPr sz="2450" spc="-250" dirty="0"/>
              <a:t> </a:t>
            </a:r>
            <a:r>
              <a:rPr sz="2450" i="1" spc="95" dirty="0">
                <a:latin typeface="Times New Roman"/>
                <a:cs typeface="Times New Roman"/>
              </a:rPr>
              <a:t>r</a:t>
            </a:r>
            <a:r>
              <a:rPr sz="2450" i="1" spc="10" dirty="0">
                <a:latin typeface="Times New Roman"/>
                <a:cs typeface="Times New Roman"/>
              </a:rPr>
              <a:t>e</a:t>
            </a:r>
            <a:r>
              <a:rPr sz="2450" i="1" dirty="0">
                <a:latin typeface="Times New Roman"/>
                <a:cs typeface="Times New Roman"/>
              </a:rPr>
              <a:t>	</a:t>
            </a:r>
            <a:r>
              <a:rPr sz="2450" spc="85" dirty="0"/>
              <a:t>)</a:t>
            </a:r>
            <a:r>
              <a:rPr sz="4050" dirty="0">
                <a:latin typeface="Symbol"/>
                <a:cs typeface="Symbol"/>
              </a:rPr>
              <a:t></a:t>
            </a:r>
            <a:endParaRPr sz="4050">
              <a:latin typeface="Symbol"/>
              <a:cs typeface="Symbol"/>
            </a:endParaRPr>
          </a:p>
        </p:txBody>
      </p:sp>
      <p:sp>
        <p:nvSpPr>
          <p:cNvPr id="26" name="object 26"/>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0" name="object 10"/>
          <p:cNvSpPr txBox="1"/>
          <p:nvPr/>
        </p:nvSpPr>
        <p:spPr>
          <a:xfrm>
            <a:off x="7374255" y="1457960"/>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19</a:t>
            </a:r>
            <a:r>
              <a:rPr sz="2000" spc="10" dirty="0">
                <a:latin typeface="Times New Roman"/>
                <a:cs typeface="Times New Roman"/>
              </a:rPr>
              <a:t>)</a:t>
            </a:r>
            <a:endParaRPr sz="2000">
              <a:latin typeface="Times New Roman"/>
              <a:cs typeface="Times New Roman"/>
            </a:endParaRPr>
          </a:p>
        </p:txBody>
      </p:sp>
      <p:sp>
        <p:nvSpPr>
          <p:cNvPr id="11" name="object 11"/>
          <p:cNvSpPr txBox="1"/>
          <p:nvPr/>
        </p:nvSpPr>
        <p:spPr>
          <a:xfrm>
            <a:off x="681990" y="2450147"/>
            <a:ext cx="126301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Letting</a:t>
            </a:r>
            <a:r>
              <a:rPr sz="2000" spc="-270" dirty="0">
                <a:latin typeface="Times New Roman"/>
                <a:cs typeface="Times New Roman"/>
              </a:rPr>
              <a:t> </a:t>
            </a:r>
            <a:r>
              <a:rPr sz="2000" i="1" spc="20" dirty="0">
                <a:latin typeface="Times New Roman"/>
                <a:cs typeface="Times New Roman"/>
              </a:rPr>
              <a:t>r</a:t>
            </a:r>
            <a:r>
              <a:rPr sz="2000" spc="20" dirty="0">
                <a:latin typeface="Times New Roman"/>
                <a:cs typeface="Times New Roman"/>
              </a:rPr>
              <a:t>=1,</a:t>
            </a:r>
            <a:endParaRPr sz="2000">
              <a:latin typeface="Times New Roman"/>
              <a:cs typeface="Times New Roman"/>
            </a:endParaRPr>
          </a:p>
        </p:txBody>
      </p:sp>
      <p:sp>
        <p:nvSpPr>
          <p:cNvPr id="12" name="object 12"/>
          <p:cNvSpPr/>
          <p:nvPr/>
        </p:nvSpPr>
        <p:spPr>
          <a:xfrm>
            <a:off x="3966209" y="3338829"/>
            <a:ext cx="53340" cy="161290"/>
          </a:xfrm>
          <a:custGeom>
            <a:avLst/>
            <a:gdLst/>
            <a:ahLst/>
            <a:cxnLst/>
            <a:rect l="l" t="t" r="r" b="b"/>
            <a:pathLst>
              <a:path w="53339" h="161289">
                <a:moveTo>
                  <a:pt x="53339" y="0"/>
                </a:moveTo>
                <a:lnTo>
                  <a:pt x="0" y="161290"/>
                </a:lnTo>
              </a:path>
            </a:pathLst>
          </a:custGeom>
          <a:ln w="9534">
            <a:solidFill>
              <a:srgbClr val="000000"/>
            </a:solidFill>
          </a:ln>
        </p:spPr>
        <p:txBody>
          <a:bodyPr wrap="square" lIns="0" tIns="0" rIns="0" bIns="0" rtlCol="0"/>
          <a:lstStyle/>
          <a:p>
            <a:endParaRPr/>
          </a:p>
        </p:txBody>
      </p:sp>
      <p:sp>
        <p:nvSpPr>
          <p:cNvPr id="13" name="object 13"/>
          <p:cNvSpPr/>
          <p:nvPr/>
        </p:nvSpPr>
        <p:spPr>
          <a:xfrm>
            <a:off x="3211829" y="4306570"/>
            <a:ext cx="180340" cy="0"/>
          </a:xfrm>
          <a:custGeom>
            <a:avLst/>
            <a:gdLst/>
            <a:ahLst/>
            <a:cxnLst/>
            <a:rect l="l" t="t" r="r" b="b"/>
            <a:pathLst>
              <a:path w="180339">
                <a:moveTo>
                  <a:pt x="0" y="0"/>
                </a:moveTo>
                <a:lnTo>
                  <a:pt x="180340" y="0"/>
                </a:lnTo>
              </a:path>
            </a:pathLst>
          </a:custGeom>
          <a:ln w="11430">
            <a:solidFill>
              <a:srgbClr val="000000"/>
            </a:solidFill>
          </a:ln>
        </p:spPr>
        <p:txBody>
          <a:bodyPr wrap="square" lIns="0" tIns="0" rIns="0" bIns="0" rtlCol="0"/>
          <a:lstStyle/>
          <a:p>
            <a:endParaRPr/>
          </a:p>
        </p:txBody>
      </p:sp>
      <p:sp>
        <p:nvSpPr>
          <p:cNvPr id="14" name="object 14"/>
          <p:cNvSpPr txBox="1"/>
          <p:nvPr/>
        </p:nvSpPr>
        <p:spPr>
          <a:xfrm>
            <a:off x="4417059" y="4073842"/>
            <a:ext cx="1157605" cy="368935"/>
          </a:xfrm>
          <a:prstGeom prst="rect">
            <a:avLst/>
          </a:prstGeom>
        </p:spPr>
        <p:txBody>
          <a:bodyPr vert="horz" wrap="square" lIns="0" tIns="12700" rIns="0" bIns="0" rtlCol="0">
            <a:spAutoFit/>
          </a:bodyPr>
          <a:lstStyle/>
          <a:p>
            <a:pPr marL="12700">
              <a:lnSpc>
                <a:spcPct val="100000"/>
              </a:lnSpc>
              <a:spcBef>
                <a:spcPts val="100"/>
              </a:spcBef>
            </a:pPr>
            <a:r>
              <a:rPr sz="2150" i="1" spc="10" dirty="0">
                <a:latin typeface="Times New Roman"/>
                <a:cs typeface="Times New Roman"/>
              </a:rPr>
              <a:t>x</a:t>
            </a:r>
            <a:r>
              <a:rPr sz="2150" i="1" spc="-370" dirty="0">
                <a:latin typeface="Times New Roman"/>
                <a:cs typeface="Times New Roman"/>
              </a:rPr>
              <a:t> </a:t>
            </a:r>
            <a:r>
              <a:rPr sz="2150" spc="114" dirty="0">
                <a:latin typeface="Symbol"/>
                <a:cs typeface="Symbol"/>
              </a:rPr>
              <a:t></a:t>
            </a:r>
            <a:r>
              <a:rPr sz="2150" spc="114" dirty="0">
                <a:latin typeface="Times New Roman"/>
                <a:cs typeface="Times New Roman"/>
              </a:rPr>
              <a:t>(0,2</a:t>
            </a:r>
            <a:r>
              <a:rPr sz="2250" spc="114" dirty="0">
                <a:latin typeface="Symbol"/>
                <a:cs typeface="Symbol"/>
              </a:rPr>
              <a:t></a:t>
            </a:r>
            <a:r>
              <a:rPr sz="2150" spc="114" dirty="0">
                <a:latin typeface="Times New Roman"/>
                <a:cs typeface="Times New Roman"/>
              </a:rPr>
              <a:t>)</a:t>
            </a:r>
            <a:endParaRPr sz="2150">
              <a:latin typeface="Times New Roman"/>
              <a:cs typeface="Times New Roman"/>
            </a:endParaRPr>
          </a:p>
        </p:txBody>
      </p:sp>
      <p:sp>
        <p:nvSpPr>
          <p:cNvPr id="15" name="object 15"/>
          <p:cNvSpPr txBox="1"/>
          <p:nvPr/>
        </p:nvSpPr>
        <p:spPr>
          <a:xfrm>
            <a:off x="3221101" y="4301807"/>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16" name="object 16"/>
          <p:cNvSpPr txBox="1"/>
          <p:nvPr/>
        </p:nvSpPr>
        <p:spPr>
          <a:xfrm>
            <a:off x="1880870" y="4086923"/>
            <a:ext cx="1728470" cy="357505"/>
          </a:xfrm>
          <a:prstGeom prst="rect">
            <a:avLst/>
          </a:prstGeom>
        </p:spPr>
        <p:txBody>
          <a:bodyPr vert="horz" wrap="square" lIns="0" tIns="15875" rIns="0" bIns="0" rtlCol="0">
            <a:spAutoFit/>
          </a:bodyPr>
          <a:lstStyle/>
          <a:p>
            <a:pPr marL="12700">
              <a:lnSpc>
                <a:spcPct val="100000"/>
              </a:lnSpc>
              <a:spcBef>
                <a:spcPts val="125"/>
              </a:spcBef>
              <a:tabLst>
                <a:tab pos="1528445" algn="l"/>
              </a:tabLst>
            </a:pPr>
            <a:r>
              <a:rPr sz="2150" spc="15" dirty="0">
                <a:latin typeface="Symbol"/>
                <a:cs typeface="Symbol"/>
              </a:rPr>
              <a:t></a:t>
            </a:r>
            <a:r>
              <a:rPr sz="2150" spc="-5" dirty="0">
                <a:latin typeface="Times New Roman"/>
                <a:cs typeface="Times New Roman"/>
              </a:rPr>
              <a:t> </a:t>
            </a:r>
            <a:r>
              <a:rPr sz="2150" spc="15" dirty="0">
                <a:latin typeface="Symbol"/>
                <a:cs typeface="Symbol"/>
              </a:rPr>
              <a:t></a:t>
            </a:r>
            <a:r>
              <a:rPr sz="2150" spc="-160" dirty="0">
                <a:latin typeface="Times New Roman"/>
                <a:cs typeface="Times New Roman"/>
              </a:rPr>
              <a:t> </a:t>
            </a:r>
            <a:r>
              <a:rPr sz="2150" spc="70" dirty="0">
                <a:latin typeface="Times New Roman"/>
                <a:cs typeface="Times New Roman"/>
              </a:rPr>
              <a:t>l</a:t>
            </a:r>
            <a:r>
              <a:rPr sz="2150" spc="120" dirty="0">
                <a:latin typeface="Times New Roman"/>
                <a:cs typeface="Times New Roman"/>
              </a:rPr>
              <a:t>n</a:t>
            </a:r>
            <a:r>
              <a:rPr sz="2150" spc="105" dirty="0">
                <a:latin typeface="Times New Roman"/>
                <a:cs typeface="Times New Roman"/>
              </a:rPr>
              <a:t>(</a:t>
            </a:r>
            <a:r>
              <a:rPr sz="2150" spc="10" dirty="0">
                <a:latin typeface="Times New Roman"/>
                <a:cs typeface="Times New Roman"/>
              </a:rPr>
              <a:t>2</a:t>
            </a:r>
            <a:r>
              <a:rPr sz="2150" spc="-280" dirty="0">
                <a:latin typeface="Times New Roman"/>
                <a:cs typeface="Times New Roman"/>
              </a:rPr>
              <a:t> </a:t>
            </a:r>
            <a:r>
              <a:rPr sz="2150" spc="65" dirty="0">
                <a:latin typeface="Times New Roman"/>
                <a:cs typeface="Times New Roman"/>
              </a:rPr>
              <a:t>s</a:t>
            </a:r>
            <a:r>
              <a:rPr sz="2150" spc="70" dirty="0">
                <a:latin typeface="Times New Roman"/>
                <a:cs typeface="Times New Roman"/>
              </a:rPr>
              <a:t>i</a:t>
            </a:r>
            <a:r>
              <a:rPr sz="2150" spc="10" dirty="0">
                <a:latin typeface="Times New Roman"/>
                <a:cs typeface="Times New Roman"/>
              </a:rPr>
              <a:t>n</a:t>
            </a:r>
            <a:r>
              <a:rPr sz="2150" dirty="0">
                <a:latin typeface="Times New Roman"/>
                <a:cs typeface="Times New Roman"/>
              </a:rPr>
              <a:t>	</a:t>
            </a:r>
            <a:r>
              <a:rPr sz="2150" spc="100" dirty="0">
                <a:latin typeface="Times New Roman"/>
                <a:cs typeface="Times New Roman"/>
              </a:rPr>
              <a:t>),</a:t>
            </a:r>
            <a:endParaRPr sz="2150">
              <a:latin typeface="Times New Roman"/>
              <a:cs typeface="Times New Roman"/>
            </a:endParaRPr>
          </a:p>
        </p:txBody>
      </p:sp>
      <p:sp>
        <p:nvSpPr>
          <p:cNvPr id="17" name="object 17"/>
          <p:cNvSpPr txBox="1"/>
          <p:nvPr/>
        </p:nvSpPr>
        <p:spPr>
          <a:xfrm>
            <a:off x="809307" y="3081654"/>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8" name="object 18"/>
          <p:cNvSpPr txBox="1"/>
          <p:nvPr/>
        </p:nvSpPr>
        <p:spPr>
          <a:xfrm>
            <a:off x="751840" y="3663378"/>
            <a:ext cx="278765" cy="220345"/>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19" name="object 19"/>
          <p:cNvSpPr txBox="1"/>
          <p:nvPr/>
        </p:nvSpPr>
        <p:spPr>
          <a:xfrm>
            <a:off x="3232404" y="3913822"/>
            <a:ext cx="14859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x</a:t>
            </a:r>
            <a:endParaRPr sz="2150">
              <a:latin typeface="Times New Roman"/>
              <a:cs typeface="Times New Roman"/>
            </a:endParaRPr>
          </a:p>
        </p:txBody>
      </p:sp>
      <p:sp>
        <p:nvSpPr>
          <p:cNvPr id="20" name="object 20"/>
          <p:cNvSpPr txBox="1"/>
          <p:nvPr/>
        </p:nvSpPr>
        <p:spPr>
          <a:xfrm>
            <a:off x="1364614" y="3510660"/>
            <a:ext cx="163830" cy="358140"/>
          </a:xfrm>
          <a:prstGeom prst="rect">
            <a:avLst/>
          </a:prstGeom>
        </p:spPr>
        <p:txBody>
          <a:bodyPr vert="horz" wrap="square" lIns="0" tIns="16510" rIns="0" bIns="0" rtlCol="0">
            <a:spAutoFit/>
          </a:bodyPr>
          <a:lstStyle/>
          <a:p>
            <a:pPr marL="12700">
              <a:lnSpc>
                <a:spcPct val="100000"/>
              </a:lnSpc>
              <a:spcBef>
                <a:spcPts val="130"/>
              </a:spcBef>
            </a:pPr>
            <a:r>
              <a:rPr sz="2150" i="1" spc="15" dirty="0">
                <a:latin typeface="Times New Roman"/>
                <a:cs typeface="Times New Roman"/>
              </a:rPr>
              <a:t>n</a:t>
            </a:r>
            <a:endParaRPr sz="2150">
              <a:latin typeface="Times New Roman"/>
              <a:cs typeface="Times New Roman"/>
            </a:endParaRPr>
          </a:p>
        </p:txBody>
      </p:sp>
      <p:sp>
        <p:nvSpPr>
          <p:cNvPr id="21" name="object 21"/>
          <p:cNvSpPr txBox="1"/>
          <p:nvPr/>
        </p:nvSpPr>
        <p:spPr>
          <a:xfrm>
            <a:off x="688340" y="3162299"/>
            <a:ext cx="3447415" cy="518159"/>
          </a:xfrm>
          <a:prstGeom prst="rect">
            <a:avLst/>
          </a:prstGeom>
        </p:spPr>
        <p:txBody>
          <a:bodyPr vert="horz" wrap="square" lIns="0" tIns="16510" rIns="0" bIns="0" rtlCol="0">
            <a:spAutoFit/>
          </a:bodyPr>
          <a:lstStyle/>
          <a:p>
            <a:pPr marL="38100">
              <a:lnSpc>
                <a:spcPct val="100000"/>
              </a:lnSpc>
              <a:spcBef>
                <a:spcPts val="130"/>
              </a:spcBef>
            </a:pPr>
            <a:r>
              <a:rPr sz="4800" spc="30" baseline="-4340" dirty="0">
                <a:latin typeface="Symbol"/>
                <a:cs typeface="Symbol"/>
              </a:rPr>
              <a:t></a:t>
            </a:r>
            <a:r>
              <a:rPr sz="4800" spc="-284" baseline="-4340" dirty="0">
                <a:latin typeface="Times New Roman"/>
                <a:cs typeface="Times New Roman"/>
              </a:rPr>
              <a:t> </a:t>
            </a:r>
            <a:r>
              <a:rPr sz="3225" u="sng" spc="112" baseline="29715" dirty="0">
                <a:uFill>
                  <a:solidFill>
                    <a:srgbClr val="000000"/>
                  </a:solidFill>
                </a:uFill>
                <a:latin typeface="Times New Roman"/>
                <a:cs typeface="Times New Roman"/>
              </a:rPr>
              <a:t>cos</a:t>
            </a:r>
            <a:r>
              <a:rPr sz="3225" u="sng" spc="-397" baseline="29715" dirty="0">
                <a:uFill>
                  <a:solidFill>
                    <a:srgbClr val="000000"/>
                  </a:solidFill>
                </a:uFill>
                <a:latin typeface="Times New Roman"/>
                <a:cs typeface="Times New Roman"/>
              </a:rPr>
              <a:t> </a:t>
            </a:r>
            <a:r>
              <a:rPr sz="3225" i="1" u="sng" spc="97" baseline="29715" dirty="0">
                <a:uFill>
                  <a:solidFill>
                    <a:srgbClr val="000000"/>
                  </a:solidFill>
                </a:uFill>
                <a:latin typeface="Times New Roman"/>
                <a:cs typeface="Times New Roman"/>
              </a:rPr>
              <a:t>nx</a:t>
            </a:r>
            <a:r>
              <a:rPr sz="3225" i="1" spc="-75" baseline="29715" dirty="0">
                <a:latin typeface="Times New Roman"/>
                <a:cs typeface="Times New Roman"/>
              </a:rPr>
              <a:t> </a:t>
            </a:r>
            <a:r>
              <a:rPr sz="2150" spc="15" dirty="0">
                <a:latin typeface="Symbol"/>
                <a:cs typeface="Symbol"/>
              </a:rPr>
              <a:t></a:t>
            </a:r>
            <a:r>
              <a:rPr sz="2150" spc="60" dirty="0">
                <a:latin typeface="Times New Roman"/>
                <a:cs typeface="Times New Roman"/>
              </a:rPr>
              <a:t> </a:t>
            </a:r>
            <a:r>
              <a:rPr sz="2150" spc="140" dirty="0">
                <a:latin typeface="Symbol"/>
                <a:cs typeface="Symbol"/>
              </a:rPr>
              <a:t></a:t>
            </a:r>
            <a:r>
              <a:rPr sz="2150" spc="140" dirty="0">
                <a:latin typeface="Times New Roman"/>
                <a:cs typeface="Times New Roman"/>
              </a:rPr>
              <a:t>ln(2</a:t>
            </a:r>
            <a:r>
              <a:rPr sz="2150" spc="-60" dirty="0">
                <a:latin typeface="Times New Roman"/>
                <a:cs typeface="Times New Roman"/>
              </a:rPr>
              <a:t> </a:t>
            </a:r>
            <a:r>
              <a:rPr sz="2150" spc="15" dirty="0">
                <a:latin typeface="Symbol"/>
                <a:cs typeface="Symbol"/>
              </a:rPr>
              <a:t></a:t>
            </a:r>
            <a:r>
              <a:rPr sz="2150" spc="-165" dirty="0">
                <a:latin typeface="Times New Roman"/>
                <a:cs typeface="Times New Roman"/>
              </a:rPr>
              <a:t> </a:t>
            </a:r>
            <a:r>
              <a:rPr sz="2150" spc="10" dirty="0">
                <a:latin typeface="Times New Roman"/>
                <a:cs typeface="Times New Roman"/>
              </a:rPr>
              <a:t>2</a:t>
            </a:r>
            <a:r>
              <a:rPr sz="2150" spc="-285" dirty="0">
                <a:latin typeface="Times New Roman"/>
                <a:cs typeface="Times New Roman"/>
              </a:rPr>
              <a:t> </a:t>
            </a:r>
            <a:r>
              <a:rPr sz="2150" spc="75" dirty="0">
                <a:latin typeface="Times New Roman"/>
                <a:cs typeface="Times New Roman"/>
              </a:rPr>
              <a:t>cos</a:t>
            </a:r>
            <a:r>
              <a:rPr sz="2150" spc="-260" dirty="0">
                <a:latin typeface="Times New Roman"/>
                <a:cs typeface="Times New Roman"/>
              </a:rPr>
              <a:t> </a:t>
            </a:r>
            <a:r>
              <a:rPr sz="2150" i="1" spc="70" dirty="0">
                <a:latin typeface="Times New Roman"/>
                <a:cs typeface="Times New Roman"/>
              </a:rPr>
              <a:t>x</a:t>
            </a:r>
            <a:r>
              <a:rPr sz="2150" spc="70" dirty="0">
                <a:latin typeface="Times New Roman"/>
                <a:cs typeface="Times New Roman"/>
              </a:rPr>
              <a:t>)</a:t>
            </a:r>
            <a:r>
              <a:rPr sz="1875" spc="104" baseline="37777" dirty="0">
                <a:latin typeface="Times New Roman"/>
                <a:cs typeface="Times New Roman"/>
              </a:rPr>
              <a:t>1</a:t>
            </a:r>
            <a:r>
              <a:rPr sz="1875" spc="30" baseline="37777" dirty="0">
                <a:latin typeface="Times New Roman"/>
                <a:cs typeface="Times New Roman"/>
              </a:rPr>
              <a:t> </a:t>
            </a:r>
            <a:r>
              <a:rPr sz="1875" spc="15" baseline="37777" dirty="0">
                <a:latin typeface="Times New Roman"/>
                <a:cs typeface="Times New Roman"/>
              </a:rPr>
              <a:t>2</a:t>
            </a:r>
            <a:endParaRPr sz="1875" baseline="37777">
              <a:latin typeface="Times New Roman"/>
              <a:cs typeface="Times New Roman"/>
            </a:endParaRPr>
          </a:p>
        </p:txBody>
      </p:sp>
      <p:sp>
        <p:nvSpPr>
          <p:cNvPr id="22" name="object 22"/>
          <p:cNvSpPr txBox="1"/>
          <p:nvPr/>
        </p:nvSpPr>
        <p:spPr>
          <a:xfrm>
            <a:off x="7514208" y="4053903"/>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20</a:t>
            </a:r>
            <a:r>
              <a:rPr sz="2000" spc="5" dirty="0">
                <a:latin typeface="Times New Roman"/>
                <a:cs typeface="Times New Roman"/>
              </a:rPr>
              <a:t>)</a:t>
            </a:r>
            <a:endParaRPr sz="2000">
              <a:latin typeface="Times New Roman"/>
              <a:cs typeface="Times New Roman"/>
            </a:endParaRPr>
          </a:p>
        </p:txBody>
      </p:sp>
      <p:sp>
        <p:nvSpPr>
          <p:cNvPr id="23" name="object 23"/>
          <p:cNvSpPr txBox="1"/>
          <p:nvPr/>
        </p:nvSpPr>
        <p:spPr>
          <a:xfrm>
            <a:off x="520700" y="5274627"/>
            <a:ext cx="397764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Both</a:t>
            </a:r>
            <a:r>
              <a:rPr sz="2000" spc="-175" dirty="0">
                <a:latin typeface="Times New Roman"/>
                <a:cs typeface="Times New Roman"/>
              </a:rPr>
              <a:t> </a:t>
            </a:r>
            <a:r>
              <a:rPr sz="2000" spc="25" dirty="0">
                <a:latin typeface="Times New Roman"/>
                <a:cs typeface="Times New Roman"/>
              </a:rPr>
              <a:t>sides</a:t>
            </a:r>
            <a:r>
              <a:rPr sz="2000" spc="-14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5" dirty="0">
                <a:latin typeface="Times New Roman"/>
                <a:cs typeface="Times New Roman"/>
              </a:rPr>
              <a:t>this</a:t>
            </a:r>
            <a:r>
              <a:rPr sz="2000" spc="-165" dirty="0">
                <a:latin typeface="Times New Roman"/>
                <a:cs typeface="Times New Roman"/>
              </a:rPr>
              <a:t> </a:t>
            </a:r>
            <a:r>
              <a:rPr sz="2000" spc="30" dirty="0">
                <a:latin typeface="Times New Roman"/>
                <a:cs typeface="Times New Roman"/>
              </a:rPr>
              <a:t>expansion</a:t>
            </a:r>
            <a:r>
              <a:rPr sz="2000" spc="-240" dirty="0">
                <a:latin typeface="Times New Roman"/>
                <a:cs typeface="Times New Roman"/>
              </a:rPr>
              <a:t> </a:t>
            </a:r>
            <a:r>
              <a:rPr sz="2000" spc="15" dirty="0">
                <a:latin typeface="Times New Roman"/>
                <a:cs typeface="Times New Roman"/>
              </a:rPr>
              <a:t>diverge</a:t>
            </a:r>
            <a:r>
              <a:rPr sz="2000" spc="-170" dirty="0">
                <a:latin typeface="Times New Roman"/>
                <a:cs typeface="Times New Roman"/>
              </a:rPr>
              <a:t> </a:t>
            </a:r>
            <a:r>
              <a:rPr sz="2000" spc="5" dirty="0">
                <a:latin typeface="Times New Roman"/>
                <a:cs typeface="Times New Roman"/>
              </a:rPr>
              <a:t>as</a:t>
            </a:r>
            <a:endParaRPr sz="2000">
              <a:latin typeface="Times New Roman"/>
              <a:cs typeface="Times New Roman"/>
            </a:endParaRPr>
          </a:p>
        </p:txBody>
      </p:sp>
      <p:sp>
        <p:nvSpPr>
          <p:cNvPr id="24" name="object 24"/>
          <p:cNvSpPr txBox="1"/>
          <p:nvPr/>
        </p:nvSpPr>
        <p:spPr>
          <a:xfrm>
            <a:off x="4686553" y="5182552"/>
            <a:ext cx="1127125" cy="357505"/>
          </a:xfrm>
          <a:prstGeom prst="rect">
            <a:avLst/>
          </a:prstGeom>
        </p:spPr>
        <p:txBody>
          <a:bodyPr vert="horz" wrap="square" lIns="0" tIns="15875" rIns="0" bIns="0" rtlCol="0">
            <a:spAutoFit/>
          </a:bodyPr>
          <a:lstStyle/>
          <a:p>
            <a:pPr marL="12700">
              <a:lnSpc>
                <a:spcPct val="100000"/>
              </a:lnSpc>
              <a:spcBef>
                <a:spcPts val="125"/>
              </a:spcBef>
              <a:tabLst>
                <a:tab pos="737235" algn="l"/>
              </a:tabLst>
            </a:pPr>
            <a:r>
              <a:rPr sz="2150" i="1" spc="10" dirty="0">
                <a:latin typeface="Times New Roman"/>
                <a:cs typeface="Times New Roman"/>
              </a:rPr>
              <a:t>x</a:t>
            </a:r>
            <a:r>
              <a:rPr sz="2150" i="1" spc="-305" dirty="0">
                <a:latin typeface="Times New Roman"/>
                <a:cs typeface="Times New Roman"/>
              </a:rPr>
              <a:t> </a:t>
            </a:r>
            <a:r>
              <a:rPr sz="2150" spc="200" dirty="0">
                <a:latin typeface="Symbol"/>
                <a:cs typeface="Symbol"/>
              </a:rPr>
              <a:t></a:t>
            </a:r>
            <a:r>
              <a:rPr sz="2150" spc="10" dirty="0">
                <a:latin typeface="Times New Roman"/>
                <a:cs typeface="Times New Roman"/>
              </a:rPr>
              <a:t>0</a:t>
            </a:r>
            <a:r>
              <a:rPr sz="2150" dirty="0">
                <a:latin typeface="Times New Roman"/>
                <a:cs typeface="Times New Roman"/>
              </a:rPr>
              <a:t>	</a:t>
            </a:r>
            <a:r>
              <a:rPr sz="3000" spc="15" baseline="1388" dirty="0">
                <a:latin typeface="Times New Roman"/>
                <a:cs typeface="Times New Roman"/>
              </a:rPr>
              <a:t>a</a:t>
            </a:r>
            <a:r>
              <a:rPr sz="3000" spc="67" baseline="1388" dirty="0">
                <a:latin typeface="Times New Roman"/>
                <a:cs typeface="Times New Roman"/>
              </a:rPr>
              <a:t>n</a:t>
            </a:r>
            <a:r>
              <a:rPr sz="3000" spc="15" baseline="1388" dirty="0">
                <a:latin typeface="Times New Roman"/>
                <a:cs typeface="Times New Roman"/>
              </a:rPr>
              <a:t>d</a:t>
            </a:r>
            <a:endParaRPr sz="3000" baseline="1388">
              <a:latin typeface="Times New Roman"/>
              <a:cs typeface="Times New Roman"/>
            </a:endParaRPr>
          </a:p>
        </p:txBody>
      </p:sp>
      <p:sp>
        <p:nvSpPr>
          <p:cNvPr id="25" name="object 25"/>
          <p:cNvSpPr txBox="1"/>
          <p:nvPr/>
        </p:nvSpPr>
        <p:spPr>
          <a:xfrm>
            <a:off x="5974715" y="5143817"/>
            <a:ext cx="292100" cy="357505"/>
          </a:xfrm>
          <a:prstGeom prst="rect">
            <a:avLst/>
          </a:prstGeom>
        </p:spPr>
        <p:txBody>
          <a:bodyPr vert="horz" wrap="square" lIns="0" tIns="15875" rIns="0" bIns="0" rtlCol="0">
            <a:spAutoFit/>
          </a:bodyPr>
          <a:lstStyle/>
          <a:p>
            <a:pPr marL="12700">
              <a:lnSpc>
                <a:spcPct val="100000"/>
              </a:lnSpc>
              <a:spcBef>
                <a:spcPts val="125"/>
              </a:spcBef>
            </a:pPr>
            <a:r>
              <a:rPr sz="2100" spc="-155" dirty="0">
                <a:latin typeface="Times New Roman"/>
                <a:cs typeface="Times New Roman"/>
              </a:rPr>
              <a:t>2</a:t>
            </a:r>
            <a:r>
              <a:rPr sz="2150" spc="15" dirty="0">
                <a:latin typeface="Symbol"/>
                <a:cs typeface="Symbol"/>
              </a:rPr>
              <a:t></a:t>
            </a:r>
            <a:endParaRPr sz="2150">
              <a:latin typeface="Symbol"/>
              <a:cs typeface="Symbo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23740" y="4593590"/>
            <a:ext cx="83820" cy="241300"/>
          </a:xfrm>
          <a:custGeom>
            <a:avLst/>
            <a:gdLst/>
            <a:ahLst/>
            <a:cxnLst/>
            <a:rect l="l" t="t" r="r" b="b"/>
            <a:pathLst>
              <a:path w="83820" h="241300">
                <a:moveTo>
                  <a:pt x="83820" y="0"/>
                </a:moveTo>
                <a:lnTo>
                  <a:pt x="0" y="241300"/>
                </a:lnTo>
              </a:path>
            </a:pathLst>
          </a:custGeom>
          <a:ln w="10160">
            <a:solidFill>
              <a:srgbClr val="000000"/>
            </a:solidFill>
          </a:ln>
        </p:spPr>
        <p:txBody>
          <a:bodyPr wrap="square" lIns="0" tIns="0" rIns="0" bIns="0" rtlCol="0"/>
          <a:lstStyle/>
          <a:p>
            <a:endParaRPr/>
          </a:p>
        </p:txBody>
      </p:sp>
      <p:sp>
        <p:nvSpPr>
          <p:cNvPr id="3" name="object 3"/>
          <p:cNvSpPr/>
          <p:nvPr/>
        </p:nvSpPr>
        <p:spPr>
          <a:xfrm>
            <a:off x="5255259" y="4552950"/>
            <a:ext cx="76200" cy="241300"/>
          </a:xfrm>
          <a:custGeom>
            <a:avLst/>
            <a:gdLst/>
            <a:ahLst/>
            <a:cxnLst/>
            <a:rect l="l" t="t" r="r" b="b"/>
            <a:pathLst>
              <a:path w="76200" h="241300">
                <a:moveTo>
                  <a:pt x="76200" y="0"/>
                </a:moveTo>
                <a:lnTo>
                  <a:pt x="0" y="241300"/>
                </a:lnTo>
              </a:path>
            </a:pathLst>
          </a:custGeom>
          <a:ln w="10160">
            <a:solidFill>
              <a:srgbClr val="000000"/>
            </a:solidFill>
          </a:ln>
        </p:spPr>
        <p:txBody>
          <a:bodyPr wrap="square" lIns="0" tIns="0" rIns="0" bIns="0" rtlCol="0"/>
          <a:lstStyle/>
          <a:p>
            <a:endParaRPr/>
          </a:p>
        </p:txBody>
      </p:sp>
      <p:sp>
        <p:nvSpPr>
          <p:cNvPr id="4" name="object 4"/>
          <p:cNvSpPr txBox="1"/>
          <p:nvPr/>
        </p:nvSpPr>
        <p:spPr>
          <a:xfrm>
            <a:off x="216852" y="405066"/>
            <a:ext cx="8643620" cy="4143375"/>
          </a:xfrm>
          <a:prstGeom prst="rect">
            <a:avLst/>
          </a:prstGeom>
        </p:spPr>
        <p:txBody>
          <a:bodyPr vert="horz" wrap="square" lIns="0" tIns="12700" rIns="0" bIns="0" rtlCol="0">
            <a:spAutoFit/>
          </a:bodyPr>
          <a:lstStyle/>
          <a:p>
            <a:pPr marL="670560" indent="-457834">
              <a:lnSpc>
                <a:spcPct val="100000"/>
              </a:lnSpc>
              <a:spcBef>
                <a:spcPts val="100"/>
              </a:spcBef>
              <a:buAutoNum type="arabicPeriod" startAt="2"/>
              <a:tabLst>
                <a:tab pos="669925" algn="l"/>
                <a:tab pos="670560" algn="l"/>
              </a:tabLst>
            </a:pPr>
            <a:r>
              <a:rPr sz="2400" b="1" spc="-60" dirty="0">
                <a:solidFill>
                  <a:srgbClr val="005FBE"/>
                </a:solidFill>
                <a:latin typeface="Times New Roman"/>
                <a:cs typeface="Times New Roman"/>
              </a:rPr>
              <a:t>ADVANTAGES, </a:t>
            </a:r>
            <a:r>
              <a:rPr sz="2400" b="1" spc="-10" dirty="0">
                <a:solidFill>
                  <a:srgbClr val="005FBE"/>
                </a:solidFill>
                <a:latin typeface="Times New Roman"/>
                <a:cs typeface="Times New Roman"/>
              </a:rPr>
              <a:t>USES </a:t>
            </a:r>
            <a:r>
              <a:rPr sz="2400" b="1" dirty="0">
                <a:solidFill>
                  <a:srgbClr val="005FBE"/>
                </a:solidFill>
                <a:latin typeface="Times New Roman"/>
                <a:cs typeface="Times New Roman"/>
              </a:rPr>
              <a:t>OF </a:t>
            </a:r>
            <a:r>
              <a:rPr sz="2400" b="1" spc="-20" dirty="0">
                <a:solidFill>
                  <a:srgbClr val="005FBE"/>
                </a:solidFill>
                <a:latin typeface="Times New Roman"/>
                <a:cs typeface="Times New Roman"/>
              </a:rPr>
              <a:t>FOURIER</a:t>
            </a:r>
            <a:r>
              <a:rPr sz="2400" b="1" spc="-5" dirty="0">
                <a:solidFill>
                  <a:srgbClr val="005FBE"/>
                </a:solidFill>
                <a:latin typeface="Times New Roman"/>
                <a:cs typeface="Times New Roman"/>
              </a:rPr>
              <a:t> </a:t>
            </a:r>
            <a:r>
              <a:rPr sz="2400" b="1" spc="-30" dirty="0">
                <a:solidFill>
                  <a:srgbClr val="005FBE"/>
                </a:solidFill>
                <a:latin typeface="Times New Roman"/>
                <a:cs typeface="Times New Roman"/>
              </a:rPr>
              <a:t>SERIES</a:t>
            </a:r>
            <a:endParaRPr sz="2400">
              <a:latin typeface="Times New Roman"/>
              <a:cs typeface="Times New Roman"/>
            </a:endParaRPr>
          </a:p>
          <a:p>
            <a:pPr>
              <a:lnSpc>
                <a:spcPct val="100000"/>
              </a:lnSpc>
              <a:spcBef>
                <a:spcPts val="50"/>
              </a:spcBef>
              <a:buClr>
                <a:srgbClr val="005FBE"/>
              </a:buClr>
              <a:buFont typeface="Times New Roman"/>
              <a:buAutoNum type="arabicPeriod" startAt="2"/>
            </a:pPr>
            <a:endParaRPr sz="2700">
              <a:latin typeface="Times New Roman"/>
              <a:cs typeface="Times New Roman"/>
            </a:endParaRPr>
          </a:p>
          <a:p>
            <a:pPr marL="584835" lvl="1" indent="-114935">
              <a:lnSpc>
                <a:spcPct val="100000"/>
              </a:lnSpc>
              <a:buSzPct val="87500"/>
              <a:buFont typeface="Symbol"/>
              <a:buChar char=""/>
              <a:tabLst>
                <a:tab pos="584835" algn="l"/>
              </a:tabLst>
            </a:pPr>
            <a:r>
              <a:rPr sz="2000" spc="10" dirty="0">
                <a:latin typeface="Times New Roman"/>
                <a:cs typeface="Times New Roman"/>
              </a:rPr>
              <a:t>Discontinuous</a:t>
            </a:r>
            <a:r>
              <a:rPr sz="2000" spc="-225" dirty="0">
                <a:latin typeface="Times New Roman"/>
                <a:cs typeface="Times New Roman"/>
              </a:rPr>
              <a:t> </a:t>
            </a:r>
            <a:r>
              <a:rPr sz="2000" spc="10" dirty="0">
                <a:latin typeface="Times New Roman"/>
                <a:cs typeface="Times New Roman"/>
              </a:rPr>
              <a:t>Function</a:t>
            </a:r>
            <a:endParaRPr sz="2000">
              <a:latin typeface="Times New Roman"/>
              <a:cs typeface="Times New Roman"/>
            </a:endParaRPr>
          </a:p>
          <a:p>
            <a:pPr marL="12700" marR="5080">
              <a:lnSpc>
                <a:spcPct val="100000"/>
              </a:lnSpc>
              <a:spcBef>
                <a:spcPts val="1280"/>
              </a:spcBef>
            </a:pPr>
            <a:r>
              <a:rPr sz="2000" spc="35" dirty="0">
                <a:latin typeface="Times New Roman"/>
                <a:cs typeface="Times New Roman"/>
              </a:rPr>
              <a:t>One </a:t>
            </a:r>
            <a:r>
              <a:rPr sz="2000" spc="25" dirty="0">
                <a:latin typeface="Times New Roman"/>
                <a:cs typeface="Times New Roman"/>
              </a:rPr>
              <a:t>of </a:t>
            </a:r>
            <a:r>
              <a:rPr sz="2000" spc="30" dirty="0">
                <a:latin typeface="Times New Roman"/>
                <a:cs typeface="Times New Roman"/>
              </a:rPr>
              <a:t>the </a:t>
            </a:r>
            <a:r>
              <a:rPr sz="2000" spc="25" dirty="0">
                <a:latin typeface="Times New Roman"/>
                <a:cs typeface="Times New Roman"/>
              </a:rPr>
              <a:t>advantages of </a:t>
            </a:r>
            <a:r>
              <a:rPr sz="2000" spc="10" dirty="0">
                <a:latin typeface="Times New Roman"/>
                <a:cs typeface="Times New Roman"/>
              </a:rPr>
              <a:t>a </a:t>
            </a:r>
            <a:r>
              <a:rPr sz="2000" spc="20" dirty="0">
                <a:latin typeface="Times New Roman"/>
                <a:cs typeface="Times New Roman"/>
              </a:rPr>
              <a:t>Fourier </a:t>
            </a:r>
            <a:r>
              <a:rPr sz="2000" spc="10" dirty="0">
                <a:latin typeface="Times New Roman"/>
                <a:cs typeface="Times New Roman"/>
              </a:rPr>
              <a:t>representation </a:t>
            </a:r>
            <a:r>
              <a:rPr sz="2000" spc="25" dirty="0">
                <a:latin typeface="Times New Roman"/>
                <a:cs typeface="Times New Roman"/>
              </a:rPr>
              <a:t>over some other </a:t>
            </a:r>
            <a:r>
              <a:rPr sz="2000" spc="10" dirty="0">
                <a:latin typeface="Times New Roman"/>
                <a:cs typeface="Times New Roman"/>
              </a:rPr>
              <a:t>representation,  </a:t>
            </a:r>
            <a:r>
              <a:rPr sz="2000" spc="25" dirty="0">
                <a:latin typeface="Times New Roman"/>
                <a:cs typeface="Times New Roman"/>
              </a:rPr>
              <a:t>such</a:t>
            </a:r>
            <a:r>
              <a:rPr sz="2000" spc="-170"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5" dirty="0">
                <a:latin typeface="Times New Roman"/>
                <a:cs typeface="Times New Roman"/>
              </a:rPr>
              <a:t>Taylor</a:t>
            </a:r>
            <a:r>
              <a:rPr sz="2000" spc="-200" dirty="0">
                <a:latin typeface="Times New Roman"/>
                <a:cs typeface="Times New Roman"/>
              </a:rPr>
              <a:t> </a:t>
            </a:r>
            <a:r>
              <a:rPr sz="2000" spc="20" dirty="0">
                <a:latin typeface="Times New Roman"/>
                <a:cs typeface="Times New Roman"/>
              </a:rPr>
              <a:t>series,</a:t>
            </a:r>
            <a:r>
              <a:rPr sz="2000" spc="-185" dirty="0">
                <a:latin typeface="Times New Roman"/>
                <a:cs typeface="Times New Roman"/>
              </a:rPr>
              <a:t> </a:t>
            </a:r>
            <a:r>
              <a:rPr sz="2000" spc="20" dirty="0">
                <a:latin typeface="Times New Roman"/>
                <a:cs typeface="Times New Roman"/>
              </a:rPr>
              <a:t>is</a:t>
            </a:r>
            <a:r>
              <a:rPr sz="2000" spc="-140" dirty="0">
                <a:latin typeface="Times New Roman"/>
                <a:cs typeface="Times New Roman"/>
              </a:rPr>
              <a:t> </a:t>
            </a:r>
            <a:r>
              <a:rPr sz="2000" spc="25" dirty="0">
                <a:latin typeface="Times New Roman"/>
                <a:cs typeface="Times New Roman"/>
              </a:rPr>
              <a:t>that</a:t>
            </a:r>
            <a:r>
              <a:rPr sz="2000" spc="-75" dirty="0">
                <a:latin typeface="Times New Roman"/>
                <a:cs typeface="Times New Roman"/>
              </a:rPr>
              <a:t> </a:t>
            </a:r>
            <a:r>
              <a:rPr sz="2000" spc="25" dirty="0">
                <a:latin typeface="Times New Roman"/>
                <a:cs typeface="Times New Roman"/>
              </a:rPr>
              <a:t>it</a:t>
            </a:r>
            <a:r>
              <a:rPr sz="2000" spc="-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20" dirty="0">
                <a:latin typeface="Times New Roman"/>
                <a:cs typeface="Times New Roman"/>
              </a:rPr>
              <a:t>represent</a:t>
            </a:r>
            <a:r>
              <a:rPr sz="2000" spc="-170" dirty="0">
                <a:latin typeface="Times New Roman"/>
                <a:cs typeface="Times New Roman"/>
              </a:rPr>
              <a:t> </a:t>
            </a:r>
            <a:r>
              <a:rPr sz="2000" spc="10" dirty="0">
                <a:latin typeface="Times New Roman"/>
                <a:cs typeface="Times New Roman"/>
              </a:rPr>
              <a:t>a</a:t>
            </a:r>
            <a:r>
              <a:rPr sz="2000" spc="-110" dirty="0">
                <a:latin typeface="Times New Roman"/>
                <a:cs typeface="Times New Roman"/>
              </a:rPr>
              <a:t> </a:t>
            </a:r>
            <a:r>
              <a:rPr sz="2000" spc="15" dirty="0">
                <a:latin typeface="Times New Roman"/>
                <a:cs typeface="Times New Roman"/>
              </a:rPr>
              <a:t>discontinuous</a:t>
            </a:r>
            <a:r>
              <a:rPr sz="2000" spc="-215" dirty="0">
                <a:latin typeface="Times New Roman"/>
                <a:cs typeface="Times New Roman"/>
              </a:rPr>
              <a:t> </a:t>
            </a:r>
            <a:r>
              <a:rPr sz="2000" spc="20" dirty="0">
                <a:latin typeface="Times New Roman"/>
                <a:cs typeface="Times New Roman"/>
              </a:rPr>
              <a:t>function.</a:t>
            </a:r>
            <a:r>
              <a:rPr sz="2000" spc="-254" dirty="0">
                <a:latin typeface="Times New Roman"/>
                <a:cs typeface="Times New Roman"/>
              </a:rPr>
              <a:t> </a:t>
            </a:r>
            <a:r>
              <a:rPr sz="2000" spc="30" dirty="0">
                <a:latin typeface="Times New Roman"/>
                <a:cs typeface="Times New Roman"/>
              </a:rPr>
              <a:t>An</a:t>
            </a:r>
            <a:r>
              <a:rPr sz="2000" spc="-145" dirty="0">
                <a:latin typeface="Times New Roman"/>
                <a:cs typeface="Times New Roman"/>
              </a:rPr>
              <a:t> </a:t>
            </a:r>
            <a:r>
              <a:rPr sz="2000" spc="25" dirty="0">
                <a:latin typeface="Times New Roman"/>
                <a:cs typeface="Times New Roman"/>
              </a:rPr>
              <a:t>example  id </a:t>
            </a:r>
            <a:r>
              <a:rPr sz="2000" spc="30" dirty="0">
                <a:latin typeface="Times New Roman"/>
                <a:cs typeface="Times New Roman"/>
              </a:rPr>
              <a:t>the </a:t>
            </a:r>
            <a:r>
              <a:rPr sz="2000" spc="25" dirty="0">
                <a:latin typeface="Times New Roman"/>
                <a:cs typeface="Times New Roman"/>
              </a:rPr>
              <a:t>sawtooth wave in </a:t>
            </a:r>
            <a:r>
              <a:rPr sz="2000" spc="30" dirty="0">
                <a:latin typeface="Times New Roman"/>
                <a:cs typeface="Times New Roman"/>
              </a:rPr>
              <a:t>the </a:t>
            </a:r>
            <a:r>
              <a:rPr sz="2000" spc="25" dirty="0">
                <a:latin typeface="Times New Roman"/>
                <a:cs typeface="Times New Roman"/>
              </a:rPr>
              <a:t>preceding </a:t>
            </a:r>
            <a:r>
              <a:rPr sz="2000" spc="20" dirty="0">
                <a:latin typeface="Times New Roman"/>
                <a:cs typeface="Times New Roman"/>
              </a:rPr>
              <a:t>section. </a:t>
            </a:r>
            <a:r>
              <a:rPr sz="2000" spc="30" dirty="0">
                <a:latin typeface="Times New Roman"/>
                <a:cs typeface="Times New Roman"/>
              </a:rPr>
              <a:t>Other </a:t>
            </a:r>
            <a:r>
              <a:rPr sz="2000" spc="20" dirty="0">
                <a:latin typeface="Times New Roman"/>
                <a:cs typeface="Times New Roman"/>
              </a:rPr>
              <a:t>examples </a:t>
            </a:r>
            <a:r>
              <a:rPr sz="2000" spc="10" dirty="0">
                <a:latin typeface="Times New Roman"/>
                <a:cs typeface="Times New Roman"/>
              </a:rPr>
              <a:t>are </a:t>
            </a:r>
            <a:r>
              <a:rPr sz="2000" spc="25" dirty="0">
                <a:latin typeface="Times New Roman"/>
                <a:cs typeface="Times New Roman"/>
              </a:rPr>
              <a:t>considered in  </a:t>
            </a:r>
            <a:r>
              <a:rPr sz="2000" spc="20" dirty="0">
                <a:latin typeface="Times New Roman"/>
                <a:cs typeface="Times New Roman"/>
              </a:rPr>
              <a:t>Section</a:t>
            </a:r>
            <a:r>
              <a:rPr sz="2000" spc="-229" dirty="0">
                <a:latin typeface="Times New Roman"/>
                <a:cs typeface="Times New Roman"/>
              </a:rPr>
              <a:t> </a:t>
            </a:r>
            <a:r>
              <a:rPr sz="2000" spc="25" dirty="0">
                <a:latin typeface="Times New Roman"/>
                <a:cs typeface="Times New Roman"/>
              </a:rPr>
              <a:t>7.3</a:t>
            </a:r>
            <a:r>
              <a:rPr sz="2000" spc="-160" dirty="0">
                <a:latin typeface="Times New Roman"/>
                <a:cs typeface="Times New Roman"/>
              </a:rPr>
              <a:t> </a:t>
            </a:r>
            <a:r>
              <a:rPr sz="2000" spc="20" dirty="0">
                <a:latin typeface="Times New Roman"/>
                <a:cs typeface="Times New Roman"/>
              </a:rPr>
              <a:t>and</a:t>
            </a:r>
            <a:r>
              <a:rPr sz="2000" spc="-90" dirty="0">
                <a:latin typeface="Times New Roman"/>
                <a:cs typeface="Times New Roman"/>
              </a:rPr>
              <a:t> </a:t>
            </a:r>
            <a:r>
              <a:rPr sz="2000" spc="25" dirty="0">
                <a:latin typeface="Times New Roman"/>
                <a:cs typeface="Times New Roman"/>
              </a:rPr>
              <a:t>in</a:t>
            </a:r>
            <a:r>
              <a:rPr sz="2000" spc="-90" dirty="0">
                <a:latin typeface="Times New Roman"/>
                <a:cs typeface="Times New Roman"/>
              </a:rPr>
              <a:t> </a:t>
            </a:r>
            <a:r>
              <a:rPr sz="2000" spc="30" dirty="0">
                <a:latin typeface="Times New Roman"/>
                <a:cs typeface="Times New Roman"/>
              </a:rPr>
              <a:t>the</a:t>
            </a:r>
            <a:r>
              <a:rPr sz="2000" spc="-50" dirty="0">
                <a:latin typeface="Times New Roman"/>
                <a:cs typeface="Times New Roman"/>
              </a:rPr>
              <a:t> </a:t>
            </a:r>
            <a:r>
              <a:rPr sz="2000" spc="20" dirty="0">
                <a:latin typeface="Times New Roman"/>
                <a:cs typeface="Times New Roman"/>
              </a:rPr>
              <a:t>exercises.</a:t>
            </a:r>
            <a:endParaRPr sz="2000">
              <a:latin typeface="Times New Roman"/>
              <a:cs typeface="Times New Roman"/>
            </a:endParaRPr>
          </a:p>
          <a:p>
            <a:pPr>
              <a:lnSpc>
                <a:spcPct val="100000"/>
              </a:lnSpc>
            </a:pPr>
            <a:endParaRPr sz="2200">
              <a:latin typeface="Times New Roman"/>
              <a:cs typeface="Times New Roman"/>
            </a:endParaRPr>
          </a:p>
          <a:p>
            <a:pPr>
              <a:lnSpc>
                <a:spcPct val="100000"/>
              </a:lnSpc>
              <a:spcBef>
                <a:spcPts val="50"/>
              </a:spcBef>
            </a:pPr>
            <a:endParaRPr sz="1750">
              <a:latin typeface="Times New Roman"/>
              <a:cs typeface="Times New Roman"/>
            </a:endParaRPr>
          </a:p>
          <a:p>
            <a:pPr marL="651510" lvl="2" indent="-124460">
              <a:lnSpc>
                <a:spcPct val="100000"/>
              </a:lnSpc>
              <a:buSzPct val="92500"/>
              <a:buFont typeface="Symbol"/>
              <a:buChar char=""/>
              <a:tabLst>
                <a:tab pos="651510" algn="l"/>
              </a:tabLst>
            </a:pPr>
            <a:r>
              <a:rPr sz="2000" spc="15" dirty="0">
                <a:latin typeface="Times New Roman"/>
                <a:cs typeface="Times New Roman"/>
              </a:rPr>
              <a:t>Periodic</a:t>
            </a:r>
            <a:r>
              <a:rPr sz="2000" spc="265" dirty="0">
                <a:latin typeface="Times New Roman"/>
                <a:cs typeface="Times New Roman"/>
              </a:rPr>
              <a:t> </a:t>
            </a:r>
            <a:r>
              <a:rPr sz="2000" spc="15" dirty="0">
                <a:latin typeface="Times New Roman"/>
                <a:cs typeface="Times New Roman"/>
              </a:rPr>
              <a:t>Functions</a:t>
            </a:r>
            <a:endParaRPr sz="2000">
              <a:latin typeface="Times New Roman"/>
              <a:cs typeface="Times New Roman"/>
            </a:endParaRPr>
          </a:p>
          <a:p>
            <a:pPr marL="41275">
              <a:lnSpc>
                <a:spcPts val="2210"/>
              </a:lnSpc>
              <a:spcBef>
                <a:spcPts val="1505"/>
              </a:spcBef>
            </a:pPr>
            <a:r>
              <a:rPr sz="2000" spc="20" dirty="0">
                <a:latin typeface="Times New Roman"/>
                <a:cs typeface="Times New Roman"/>
              </a:rPr>
              <a:t>Related</a:t>
            </a:r>
            <a:r>
              <a:rPr sz="2000" spc="-170" dirty="0">
                <a:latin typeface="Times New Roman"/>
                <a:cs typeface="Times New Roman"/>
              </a:rPr>
              <a:t> </a:t>
            </a:r>
            <a:r>
              <a:rPr sz="2000" spc="25" dirty="0">
                <a:latin typeface="Times New Roman"/>
                <a:cs typeface="Times New Roman"/>
              </a:rPr>
              <a:t>to</a:t>
            </a:r>
            <a:r>
              <a:rPr sz="2000" spc="-165" dirty="0">
                <a:latin typeface="Times New Roman"/>
                <a:cs typeface="Times New Roman"/>
              </a:rPr>
              <a:t> </a:t>
            </a:r>
            <a:r>
              <a:rPr sz="2000" spc="30" dirty="0">
                <a:latin typeface="Times New Roman"/>
                <a:cs typeface="Times New Roman"/>
              </a:rPr>
              <a:t>this</a:t>
            </a:r>
            <a:r>
              <a:rPr sz="2000" spc="-135" dirty="0">
                <a:latin typeface="Times New Roman"/>
                <a:cs typeface="Times New Roman"/>
              </a:rPr>
              <a:t> </a:t>
            </a:r>
            <a:r>
              <a:rPr sz="2000" spc="20" dirty="0">
                <a:latin typeface="Times New Roman"/>
                <a:cs typeface="Times New Roman"/>
              </a:rPr>
              <a:t>advantage</a:t>
            </a:r>
            <a:r>
              <a:rPr sz="2000" spc="-19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30" dirty="0">
                <a:latin typeface="Times New Roman"/>
                <a:cs typeface="Times New Roman"/>
              </a:rPr>
              <a:t>the</a:t>
            </a:r>
            <a:r>
              <a:rPr sz="2000" spc="-130" dirty="0">
                <a:latin typeface="Times New Roman"/>
                <a:cs typeface="Times New Roman"/>
              </a:rPr>
              <a:t> </a:t>
            </a:r>
            <a:r>
              <a:rPr sz="2000" spc="20" dirty="0">
                <a:latin typeface="Times New Roman"/>
                <a:cs typeface="Times New Roman"/>
              </a:rPr>
              <a:t>usefulness</a:t>
            </a:r>
            <a:r>
              <a:rPr sz="2000" spc="-204"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15" dirty="0">
                <a:latin typeface="Times New Roman"/>
                <a:cs typeface="Times New Roman"/>
              </a:rPr>
              <a:t>representing</a:t>
            </a:r>
            <a:r>
              <a:rPr sz="2000" spc="-210"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30" dirty="0">
                <a:latin typeface="Times New Roman"/>
                <a:cs typeface="Times New Roman"/>
              </a:rPr>
              <a:t>periodic</a:t>
            </a:r>
            <a:endParaRPr sz="2000">
              <a:latin typeface="Times New Roman"/>
              <a:cs typeface="Times New Roman"/>
            </a:endParaRPr>
          </a:p>
          <a:p>
            <a:pPr marL="36830">
              <a:lnSpc>
                <a:spcPts val="2390"/>
              </a:lnSpc>
              <a:tabLst>
                <a:tab pos="3488690" algn="l"/>
              </a:tabLst>
            </a:pPr>
            <a:r>
              <a:rPr sz="3000" spc="22" baseline="2777" dirty="0">
                <a:latin typeface="Times New Roman"/>
                <a:cs typeface="Times New Roman"/>
              </a:rPr>
              <a:t>functions</a:t>
            </a:r>
            <a:r>
              <a:rPr sz="3000" spc="-337" baseline="2777" dirty="0">
                <a:latin typeface="Times New Roman"/>
                <a:cs typeface="Times New Roman"/>
              </a:rPr>
              <a:t> </a:t>
            </a:r>
            <a:r>
              <a:rPr sz="3000" spc="7" baseline="2777" dirty="0">
                <a:latin typeface="Times New Roman"/>
                <a:cs typeface="Times New Roman"/>
              </a:rPr>
              <a:t>.</a:t>
            </a:r>
            <a:r>
              <a:rPr sz="3000" spc="-157" baseline="2777" dirty="0">
                <a:latin typeface="Times New Roman"/>
                <a:cs typeface="Times New Roman"/>
              </a:rPr>
              <a:t> </a:t>
            </a:r>
            <a:r>
              <a:rPr sz="3000" spc="7" baseline="2777" dirty="0">
                <a:latin typeface="Times New Roman"/>
                <a:cs typeface="Times New Roman"/>
              </a:rPr>
              <a:t>If</a:t>
            </a:r>
            <a:r>
              <a:rPr sz="3000" spc="44" baseline="2777" dirty="0">
                <a:latin typeface="Times New Roman"/>
                <a:cs typeface="Times New Roman"/>
              </a:rPr>
              <a:t> </a:t>
            </a:r>
            <a:r>
              <a:rPr sz="3000" i="1" spc="22" baseline="2777" dirty="0">
                <a:latin typeface="Times New Roman"/>
                <a:cs typeface="Times New Roman"/>
              </a:rPr>
              <a:t>f(x)</a:t>
            </a:r>
            <a:r>
              <a:rPr sz="3000" i="1" spc="-172" baseline="2777" dirty="0">
                <a:latin typeface="Times New Roman"/>
                <a:cs typeface="Times New Roman"/>
              </a:rPr>
              <a:t> </a:t>
            </a:r>
            <a:r>
              <a:rPr sz="3000" spc="30" baseline="2777" dirty="0">
                <a:latin typeface="Times New Roman"/>
                <a:cs typeface="Times New Roman"/>
              </a:rPr>
              <a:t>has</a:t>
            </a:r>
            <a:r>
              <a:rPr sz="3000" spc="-135" baseline="2777" dirty="0">
                <a:latin typeface="Times New Roman"/>
                <a:cs typeface="Times New Roman"/>
              </a:rPr>
              <a:t> </a:t>
            </a:r>
            <a:r>
              <a:rPr sz="3000" spc="15" baseline="2777" dirty="0">
                <a:latin typeface="Times New Roman"/>
                <a:cs typeface="Times New Roman"/>
              </a:rPr>
              <a:t>a</a:t>
            </a:r>
            <a:r>
              <a:rPr sz="3000" spc="60" baseline="2777" dirty="0">
                <a:latin typeface="Times New Roman"/>
                <a:cs typeface="Times New Roman"/>
              </a:rPr>
              <a:t> </a:t>
            </a:r>
            <a:r>
              <a:rPr sz="3000" spc="37" baseline="2777" dirty="0">
                <a:latin typeface="Times New Roman"/>
                <a:cs typeface="Times New Roman"/>
              </a:rPr>
              <a:t>period</a:t>
            </a:r>
            <a:r>
              <a:rPr sz="3000" spc="-225" baseline="2777" dirty="0">
                <a:latin typeface="Times New Roman"/>
                <a:cs typeface="Times New Roman"/>
              </a:rPr>
              <a:t> </a:t>
            </a:r>
            <a:r>
              <a:rPr sz="3000" spc="37" baseline="2777" dirty="0">
                <a:latin typeface="Times New Roman"/>
                <a:cs typeface="Times New Roman"/>
              </a:rPr>
              <a:t>of	</a:t>
            </a:r>
            <a:r>
              <a:rPr sz="2100" spc="-35" dirty="0">
                <a:latin typeface="Times New Roman"/>
                <a:cs typeface="Times New Roman"/>
              </a:rPr>
              <a:t>2</a:t>
            </a:r>
            <a:r>
              <a:rPr sz="2150" spc="-35" dirty="0">
                <a:latin typeface="Symbol"/>
                <a:cs typeface="Symbol"/>
              </a:rPr>
              <a:t></a:t>
            </a:r>
            <a:r>
              <a:rPr sz="2150" spc="-235" dirty="0">
                <a:latin typeface="Times New Roman"/>
                <a:cs typeface="Times New Roman"/>
              </a:rPr>
              <a:t> </a:t>
            </a:r>
            <a:r>
              <a:rPr sz="3000" spc="7" baseline="2777" dirty="0">
                <a:latin typeface="Times New Roman"/>
                <a:cs typeface="Times New Roman"/>
              </a:rPr>
              <a:t>,</a:t>
            </a:r>
            <a:r>
              <a:rPr sz="3000" spc="52" baseline="2777" dirty="0">
                <a:latin typeface="Times New Roman"/>
                <a:cs typeface="Times New Roman"/>
              </a:rPr>
              <a:t> </a:t>
            </a:r>
            <a:r>
              <a:rPr sz="3000" spc="37" baseline="2777" dirty="0">
                <a:latin typeface="Times New Roman"/>
                <a:cs typeface="Times New Roman"/>
              </a:rPr>
              <a:t>perhaps</a:t>
            </a:r>
            <a:r>
              <a:rPr sz="3000" spc="-225" baseline="2777" dirty="0">
                <a:latin typeface="Times New Roman"/>
                <a:cs typeface="Times New Roman"/>
              </a:rPr>
              <a:t> </a:t>
            </a:r>
            <a:r>
              <a:rPr sz="3000" spc="37" baseline="2777" dirty="0">
                <a:latin typeface="Times New Roman"/>
                <a:cs typeface="Times New Roman"/>
              </a:rPr>
              <a:t>it</a:t>
            </a:r>
            <a:r>
              <a:rPr sz="3000" spc="-247" baseline="2777" dirty="0">
                <a:latin typeface="Times New Roman"/>
                <a:cs typeface="Times New Roman"/>
              </a:rPr>
              <a:t> </a:t>
            </a:r>
            <a:r>
              <a:rPr sz="3000" spc="30" baseline="2777" dirty="0">
                <a:latin typeface="Times New Roman"/>
                <a:cs typeface="Times New Roman"/>
              </a:rPr>
              <a:t>is</a:t>
            </a:r>
            <a:r>
              <a:rPr sz="3000" spc="-37" baseline="2777" dirty="0">
                <a:latin typeface="Times New Roman"/>
                <a:cs typeface="Times New Roman"/>
              </a:rPr>
              <a:t> </a:t>
            </a:r>
            <a:r>
              <a:rPr sz="3000" spc="44" baseline="2777" dirty="0">
                <a:latin typeface="Times New Roman"/>
                <a:cs typeface="Times New Roman"/>
              </a:rPr>
              <a:t>only</a:t>
            </a:r>
            <a:r>
              <a:rPr sz="3000" spc="-225" baseline="2777" dirty="0">
                <a:latin typeface="Times New Roman"/>
                <a:cs typeface="Times New Roman"/>
              </a:rPr>
              <a:t> </a:t>
            </a:r>
            <a:r>
              <a:rPr sz="3000" spc="-67" baseline="2777" dirty="0">
                <a:latin typeface="Times New Roman"/>
                <a:cs typeface="Times New Roman"/>
              </a:rPr>
              <a:t>na,tural</a:t>
            </a:r>
            <a:r>
              <a:rPr sz="3000" spc="-352" baseline="2777" dirty="0">
                <a:latin typeface="Times New Roman"/>
                <a:cs typeface="Times New Roman"/>
              </a:rPr>
              <a:t> </a:t>
            </a:r>
            <a:r>
              <a:rPr sz="3000" spc="37" baseline="2777" dirty="0">
                <a:latin typeface="Times New Roman"/>
                <a:cs typeface="Times New Roman"/>
              </a:rPr>
              <a:t>that</a:t>
            </a:r>
            <a:r>
              <a:rPr sz="3000" spc="-240" baseline="2777" dirty="0">
                <a:latin typeface="Times New Roman"/>
                <a:cs typeface="Times New Roman"/>
              </a:rPr>
              <a:t> </a:t>
            </a:r>
            <a:r>
              <a:rPr sz="3000" spc="44" baseline="2777" dirty="0">
                <a:latin typeface="Times New Roman"/>
                <a:cs typeface="Times New Roman"/>
              </a:rPr>
              <a:t>we</a:t>
            </a:r>
            <a:r>
              <a:rPr sz="3000" spc="-187" baseline="2777" dirty="0">
                <a:latin typeface="Times New Roman"/>
                <a:cs typeface="Times New Roman"/>
              </a:rPr>
              <a:t> </a:t>
            </a:r>
            <a:r>
              <a:rPr sz="3000" spc="37" baseline="2777" dirty="0">
                <a:latin typeface="Times New Roman"/>
                <a:cs typeface="Times New Roman"/>
              </a:rPr>
              <a:t>expand</a:t>
            </a:r>
            <a:r>
              <a:rPr sz="3000" spc="-232" baseline="2777" dirty="0">
                <a:latin typeface="Times New Roman"/>
                <a:cs typeface="Times New Roman"/>
              </a:rPr>
              <a:t> </a:t>
            </a:r>
            <a:r>
              <a:rPr sz="3000" spc="37" baseline="2777" dirty="0">
                <a:latin typeface="Times New Roman"/>
                <a:cs typeface="Times New Roman"/>
              </a:rPr>
              <a:t>it</a:t>
            </a:r>
            <a:r>
              <a:rPr sz="3000" spc="89" baseline="2777" dirty="0">
                <a:latin typeface="Times New Roman"/>
                <a:cs typeface="Times New Roman"/>
              </a:rPr>
              <a:t> </a:t>
            </a:r>
            <a:r>
              <a:rPr sz="3000" spc="67" baseline="2777" dirty="0">
                <a:latin typeface="Times New Roman"/>
                <a:cs typeface="Times New Roman"/>
              </a:rPr>
              <a:t>in</a:t>
            </a:r>
            <a:endParaRPr sz="3000" baseline="2777">
              <a:latin typeface="Times New Roman"/>
              <a:cs typeface="Times New Roman"/>
            </a:endParaRPr>
          </a:p>
        </p:txBody>
      </p:sp>
      <p:sp>
        <p:nvSpPr>
          <p:cNvPr id="5" name="object 5"/>
          <p:cNvSpPr txBox="1"/>
          <p:nvPr/>
        </p:nvSpPr>
        <p:spPr>
          <a:xfrm>
            <a:off x="197802" y="4469510"/>
            <a:ext cx="5363845" cy="358140"/>
          </a:xfrm>
          <a:prstGeom prst="rect">
            <a:avLst/>
          </a:prstGeom>
        </p:spPr>
        <p:txBody>
          <a:bodyPr vert="horz" wrap="square" lIns="0" tIns="16510" rIns="0" bIns="0" rtlCol="0">
            <a:spAutoFit/>
          </a:bodyPr>
          <a:lstStyle/>
          <a:p>
            <a:pPr marL="38100">
              <a:lnSpc>
                <a:spcPct val="100000"/>
              </a:lnSpc>
              <a:spcBef>
                <a:spcPts val="130"/>
              </a:spcBef>
              <a:tabLst>
                <a:tab pos="4432935" algn="l"/>
                <a:tab pos="4700270" algn="l"/>
                <a:tab pos="5205730" algn="l"/>
              </a:tabLst>
            </a:pPr>
            <a:r>
              <a:rPr sz="2000" spc="10" dirty="0">
                <a:latin typeface="Times New Roman"/>
                <a:cs typeface="Times New Roman"/>
              </a:rPr>
              <a:t>a</a:t>
            </a:r>
            <a:r>
              <a:rPr sz="2000" spc="-130"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30" dirty="0">
                <a:latin typeface="Times New Roman"/>
                <a:cs typeface="Times New Roman"/>
              </a:rPr>
              <a:t>functions</a:t>
            </a:r>
            <a:r>
              <a:rPr sz="2000" spc="-210" dirty="0">
                <a:latin typeface="Times New Roman"/>
                <a:cs typeface="Times New Roman"/>
              </a:rPr>
              <a:t> </a:t>
            </a:r>
            <a:r>
              <a:rPr sz="2000" spc="35" dirty="0">
                <a:latin typeface="Times New Roman"/>
                <a:cs typeface="Times New Roman"/>
              </a:rPr>
              <a:t>with</a:t>
            </a:r>
            <a:r>
              <a:rPr sz="2000" spc="-155" dirty="0">
                <a:latin typeface="Times New Roman"/>
                <a:cs typeface="Times New Roman"/>
              </a:rPr>
              <a:t> </a:t>
            </a:r>
            <a:r>
              <a:rPr sz="2000" spc="25" dirty="0">
                <a:latin typeface="Times New Roman"/>
                <a:cs typeface="Times New Roman"/>
              </a:rPr>
              <a:t>period</a:t>
            </a:r>
            <a:r>
              <a:rPr sz="2000" spc="305" dirty="0">
                <a:latin typeface="Times New Roman"/>
                <a:cs typeface="Times New Roman"/>
              </a:rPr>
              <a:t> </a:t>
            </a:r>
            <a:r>
              <a:rPr sz="2000" spc="15" dirty="0">
                <a:latin typeface="Times New Roman"/>
                <a:cs typeface="Times New Roman"/>
              </a:rPr>
              <a:t>2</a:t>
            </a:r>
            <a:r>
              <a:rPr sz="2000" spc="-160" dirty="0">
                <a:latin typeface="Times New Roman"/>
                <a:cs typeface="Times New Roman"/>
              </a:rPr>
              <a:t> </a:t>
            </a:r>
            <a:r>
              <a:rPr sz="2150" spc="15" dirty="0">
                <a:latin typeface="Symbol"/>
                <a:cs typeface="Symbol"/>
              </a:rPr>
              <a:t></a:t>
            </a:r>
            <a:r>
              <a:rPr sz="2150" spc="75" dirty="0">
                <a:latin typeface="Times New Roman"/>
                <a:cs typeface="Times New Roman"/>
              </a:rPr>
              <a:t> </a:t>
            </a:r>
            <a:r>
              <a:rPr sz="3000" spc="7" baseline="1388" dirty="0">
                <a:latin typeface="Times New Roman"/>
                <a:cs typeface="Times New Roman"/>
              </a:rPr>
              <a:t>,</a:t>
            </a:r>
            <a:r>
              <a:rPr sz="3000" spc="750" baseline="1388" dirty="0">
                <a:latin typeface="Times New Roman"/>
                <a:cs typeface="Times New Roman"/>
              </a:rPr>
              <a:t> </a:t>
            </a:r>
            <a:r>
              <a:rPr sz="2775" spc="89" baseline="4504" dirty="0">
                <a:latin typeface="Times New Roman"/>
                <a:cs typeface="Times New Roman"/>
              </a:rPr>
              <a:t>2</a:t>
            </a:r>
            <a:r>
              <a:rPr sz="2925" spc="89" baseline="4273" dirty="0">
                <a:latin typeface="Symbol"/>
                <a:cs typeface="Symbol"/>
              </a:rPr>
              <a:t></a:t>
            </a:r>
            <a:r>
              <a:rPr sz="2925" spc="89" baseline="4273" dirty="0">
                <a:latin typeface="Times New Roman"/>
                <a:cs typeface="Times New Roman"/>
              </a:rPr>
              <a:t>	</a:t>
            </a:r>
            <a:r>
              <a:rPr sz="2775" spc="15" baseline="4504" dirty="0">
                <a:latin typeface="Times New Roman"/>
                <a:cs typeface="Times New Roman"/>
              </a:rPr>
              <a:t>2	</a:t>
            </a:r>
            <a:r>
              <a:rPr sz="3000" spc="7" baseline="1388" dirty="0">
                <a:latin typeface="Times New Roman"/>
                <a:cs typeface="Times New Roman"/>
              </a:rPr>
              <a:t>,</a:t>
            </a:r>
            <a:r>
              <a:rPr sz="3000" spc="-165" baseline="1388" dirty="0">
                <a:latin typeface="Times New Roman"/>
                <a:cs typeface="Times New Roman"/>
              </a:rPr>
              <a:t> </a:t>
            </a:r>
            <a:r>
              <a:rPr sz="2775" spc="-22" baseline="10510" dirty="0">
                <a:latin typeface="Times New Roman"/>
                <a:cs typeface="Times New Roman"/>
              </a:rPr>
              <a:t>2</a:t>
            </a:r>
            <a:r>
              <a:rPr sz="2925" spc="-22" baseline="9971" dirty="0">
                <a:latin typeface="Symbol"/>
                <a:cs typeface="Symbol"/>
              </a:rPr>
              <a:t></a:t>
            </a:r>
            <a:r>
              <a:rPr sz="2925" spc="-22" baseline="9971" dirty="0">
                <a:latin typeface="Times New Roman"/>
                <a:cs typeface="Times New Roman"/>
              </a:rPr>
              <a:t>	</a:t>
            </a:r>
            <a:r>
              <a:rPr sz="2775" spc="15" baseline="10510" dirty="0">
                <a:latin typeface="Times New Roman"/>
                <a:cs typeface="Times New Roman"/>
              </a:rPr>
              <a:t>3</a:t>
            </a:r>
            <a:endParaRPr sz="2775" baseline="10510">
              <a:latin typeface="Times New Roman"/>
              <a:cs typeface="Times New Roman"/>
            </a:endParaRPr>
          </a:p>
        </p:txBody>
      </p:sp>
      <p:sp>
        <p:nvSpPr>
          <p:cNvPr id="6" name="object 6"/>
          <p:cNvSpPr/>
          <p:nvPr/>
        </p:nvSpPr>
        <p:spPr>
          <a:xfrm>
            <a:off x="5575300" y="4348479"/>
            <a:ext cx="667385" cy="419735"/>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213677" y="4733879"/>
            <a:ext cx="5807075" cy="862330"/>
          </a:xfrm>
          <a:prstGeom prst="rect">
            <a:avLst/>
          </a:prstGeom>
        </p:spPr>
        <p:txBody>
          <a:bodyPr vert="horz" wrap="square" lIns="0" tIns="76200" rIns="0" bIns="0" rtlCol="0">
            <a:spAutoFit/>
          </a:bodyPr>
          <a:lstStyle/>
          <a:p>
            <a:pPr marL="12700">
              <a:lnSpc>
                <a:spcPct val="100000"/>
              </a:lnSpc>
              <a:spcBef>
                <a:spcPts val="600"/>
              </a:spcBef>
            </a:pPr>
            <a:r>
              <a:rPr sz="2000" spc="30" dirty="0">
                <a:latin typeface="Times New Roman"/>
                <a:cs typeface="Times New Roman"/>
              </a:rPr>
              <a:t>our</a:t>
            </a:r>
            <a:r>
              <a:rPr sz="2000" spc="-204" dirty="0">
                <a:latin typeface="Times New Roman"/>
                <a:cs typeface="Times New Roman"/>
              </a:rPr>
              <a:t> </a:t>
            </a:r>
            <a:r>
              <a:rPr sz="2000" spc="30" dirty="0">
                <a:latin typeface="Times New Roman"/>
                <a:cs typeface="Times New Roman"/>
              </a:rPr>
              <a:t>periodic</a:t>
            </a:r>
            <a:r>
              <a:rPr sz="2000" spc="-204" dirty="0">
                <a:latin typeface="Times New Roman"/>
                <a:cs typeface="Times New Roman"/>
              </a:rPr>
              <a:t> </a:t>
            </a:r>
            <a:r>
              <a:rPr sz="2000" spc="15" dirty="0">
                <a:latin typeface="Times New Roman"/>
                <a:cs typeface="Times New Roman"/>
              </a:rPr>
              <a:t>f(x)</a:t>
            </a:r>
            <a:r>
              <a:rPr sz="2000" spc="-175" dirty="0">
                <a:latin typeface="Times New Roman"/>
                <a:cs typeface="Times New Roman"/>
              </a:rPr>
              <a:t> </a:t>
            </a:r>
            <a:r>
              <a:rPr sz="2000" spc="20" dirty="0">
                <a:latin typeface="Times New Roman"/>
                <a:cs typeface="Times New Roman"/>
              </a:rPr>
              <a:t>is</a:t>
            </a:r>
            <a:r>
              <a:rPr sz="2000" spc="-25" dirty="0">
                <a:latin typeface="Times New Roman"/>
                <a:cs typeface="Times New Roman"/>
              </a:rPr>
              <a:t> </a:t>
            </a:r>
            <a:r>
              <a:rPr sz="2000" spc="15" dirty="0">
                <a:latin typeface="Times New Roman"/>
                <a:cs typeface="Times New Roman"/>
              </a:rPr>
              <a:t>represented</a:t>
            </a:r>
            <a:r>
              <a:rPr sz="2000" spc="-145" dirty="0">
                <a:latin typeface="Times New Roman"/>
                <a:cs typeface="Times New Roman"/>
              </a:rPr>
              <a:t> </a:t>
            </a:r>
            <a:r>
              <a:rPr sz="2000" spc="25" dirty="0">
                <a:latin typeface="Times New Roman"/>
                <a:cs typeface="Times New Roman"/>
              </a:rPr>
              <a:t>over</a:t>
            </a:r>
            <a:r>
              <a:rPr sz="2000" spc="-204" dirty="0">
                <a:latin typeface="Times New Roman"/>
                <a:cs typeface="Times New Roman"/>
              </a:rPr>
              <a:t> </a:t>
            </a:r>
            <a:r>
              <a:rPr sz="2000" spc="30" dirty="0">
                <a:latin typeface="Times New Roman"/>
                <a:cs typeface="Times New Roman"/>
              </a:rPr>
              <a:t>one</a:t>
            </a:r>
            <a:r>
              <a:rPr sz="2000" spc="-190" dirty="0">
                <a:latin typeface="Times New Roman"/>
                <a:cs typeface="Times New Roman"/>
              </a:rPr>
              <a:t> </a:t>
            </a:r>
            <a:r>
              <a:rPr sz="2000" spc="25" dirty="0">
                <a:latin typeface="Times New Roman"/>
                <a:cs typeface="Times New Roman"/>
              </a:rPr>
              <a:t>interval</a:t>
            </a:r>
            <a:r>
              <a:rPr sz="2000" spc="365" dirty="0">
                <a:latin typeface="Times New Roman"/>
                <a:cs typeface="Times New Roman"/>
              </a:rPr>
              <a:t> </a:t>
            </a:r>
            <a:r>
              <a:rPr sz="4125" spc="67" baseline="1010" dirty="0">
                <a:latin typeface="Symbol"/>
                <a:cs typeface="Symbol"/>
              </a:rPr>
              <a:t></a:t>
            </a:r>
            <a:r>
              <a:rPr sz="3000" spc="67" baseline="1388" dirty="0">
                <a:latin typeface="Times New Roman"/>
                <a:cs typeface="Times New Roman"/>
              </a:rPr>
              <a:t>0,2</a:t>
            </a:r>
            <a:r>
              <a:rPr sz="3225" spc="67" baseline="1291" dirty="0">
                <a:latin typeface="Symbol"/>
                <a:cs typeface="Symbol"/>
              </a:rPr>
              <a:t></a:t>
            </a:r>
            <a:r>
              <a:rPr sz="4125" spc="67" baseline="1010" dirty="0">
                <a:latin typeface="Symbol"/>
                <a:cs typeface="Symbol"/>
              </a:rPr>
              <a:t></a:t>
            </a:r>
            <a:endParaRPr sz="4125" baseline="1010">
              <a:latin typeface="Symbol"/>
              <a:cs typeface="Symbol"/>
            </a:endParaRPr>
          </a:p>
          <a:p>
            <a:pPr marL="22225">
              <a:lnSpc>
                <a:spcPct val="100000"/>
              </a:lnSpc>
              <a:spcBef>
                <a:spcPts val="380"/>
              </a:spcBef>
            </a:pPr>
            <a:r>
              <a:rPr sz="2000" spc="5" dirty="0">
                <a:latin typeface="Times New Roman"/>
                <a:cs typeface="Times New Roman"/>
              </a:rPr>
              <a:t>representation</a:t>
            </a:r>
            <a:r>
              <a:rPr sz="2000" spc="-155" dirty="0">
                <a:latin typeface="Times New Roman"/>
                <a:cs typeface="Times New Roman"/>
              </a:rPr>
              <a:t> </a:t>
            </a:r>
            <a:r>
              <a:rPr sz="2000" spc="35" dirty="0">
                <a:latin typeface="Times New Roman"/>
                <a:cs typeface="Times New Roman"/>
              </a:rPr>
              <a:t>holds</a:t>
            </a:r>
            <a:r>
              <a:rPr sz="2000" spc="-240" dirty="0">
                <a:latin typeface="Times New Roman"/>
                <a:cs typeface="Times New Roman"/>
              </a:rPr>
              <a:t> </a:t>
            </a:r>
            <a:r>
              <a:rPr sz="2000" spc="20" dirty="0">
                <a:latin typeface="Times New Roman"/>
                <a:cs typeface="Times New Roman"/>
              </a:rPr>
              <a:t>for</a:t>
            </a:r>
            <a:r>
              <a:rPr sz="2000" spc="-185" dirty="0">
                <a:latin typeface="Times New Roman"/>
                <a:cs typeface="Times New Roman"/>
              </a:rPr>
              <a:t> </a:t>
            </a:r>
            <a:r>
              <a:rPr sz="2000" spc="15" dirty="0">
                <a:latin typeface="Times New Roman"/>
                <a:cs typeface="Times New Roman"/>
              </a:rPr>
              <a:t>all</a:t>
            </a:r>
            <a:r>
              <a:rPr sz="2000" spc="-95" dirty="0">
                <a:latin typeface="Times New Roman"/>
                <a:cs typeface="Times New Roman"/>
              </a:rPr>
              <a:t> </a:t>
            </a:r>
            <a:r>
              <a:rPr sz="2000" spc="25" dirty="0">
                <a:latin typeface="Times New Roman"/>
                <a:cs typeface="Times New Roman"/>
              </a:rPr>
              <a:t>finite</a:t>
            </a:r>
            <a:r>
              <a:rPr sz="2000" spc="-105" dirty="0">
                <a:latin typeface="Times New Roman"/>
                <a:cs typeface="Times New Roman"/>
              </a:rPr>
              <a:t> </a:t>
            </a:r>
            <a:r>
              <a:rPr sz="2000" i="1" spc="5" dirty="0">
                <a:latin typeface="Times New Roman"/>
                <a:cs typeface="Times New Roman"/>
              </a:rPr>
              <a:t>x</a:t>
            </a:r>
            <a:r>
              <a:rPr sz="2000" spc="5" dirty="0">
                <a:latin typeface="Times New Roman"/>
                <a:cs typeface="Times New Roman"/>
              </a:rPr>
              <a:t>.</a:t>
            </a:r>
            <a:endParaRPr sz="2000">
              <a:latin typeface="Times New Roman"/>
              <a:cs typeface="Times New Roman"/>
            </a:endParaRP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8" name="object 8"/>
          <p:cNvSpPr txBox="1"/>
          <p:nvPr/>
        </p:nvSpPr>
        <p:spPr>
          <a:xfrm>
            <a:off x="6175375" y="4511611"/>
            <a:ext cx="2493645" cy="727075"/>
          </a:xfrm>
          <a:prstGeom prst="rect">
            <a:avLst/>
          </a:prstGeom>
        </p:spPr>
        <p:txBody>
          <a:bodyPr vert="horz" wrap="square" lIns="0" tIns="61594" rIns="0" bIns="0" rtlCol="0">
            <a:spAutoFit/>
          </a:bodyPr>
          <a:lstStyle/>
          <a:p>
            <a:pPr marL="12700" marR="5080" indent="203200">
              <a:lnSpc>
                <a:spcPct val="85100"/>
              </a:lnSpc>
              <a:spcBef>
                <a:spcPts val="484"/>
              </a:spcBef>
            </a:pPr>
            <a:r>
              <a:rPr sz="2000" spc="35" dirty="0">
                <a:latin typeface="Times New Roman"/>
                <a:cs typeface="Times New Roman"/>
              </a:rPr>
              <a:t>This</a:t>
            </a:r>
            <a:r>
              <a:rPr sz="2000" spc="-185" dirty="0">
                <a:latin typeface="Times New Roman"/>
                <a:cs typeface="Times New Roman"/>
              </a:rPr>
              <a:t> </a:t>
            </a:r>
            <a:r>
              <a:rPr sz="2000" spc="15" dirty="0">
                <a:latin typeface="Times New Roman"/>
                <a:cs typeface="Times New Roman"/>
              </a:rPr>
              <a:t>guarantees</a:t>
            </a:r>
            <a:r>
              <a:rPr sz="2000" spc="-245" dirty="0">
                <a:latin typeface="Times New Roman"/>
                <a:cs typeface="Times New Roman"/>
              </a:rPr>
              <a:t> </a:t>
            </a:r>
            <a:r>
              <a:rPr sz="2000" spc="25" dirty="0">
                <a:latin typeface="Times New Roman"/>
                <a:cs typeface="Times New Roman"/>
              </a:rPr>
              <a:t>that</a:t>
            </a:r>
            <a:r>
              <a:rPr sz="2000" spc="-175" dirty="0">
                <a:latin typeface="Times New Roman"/>
                <a:cs typeface="Times New Roman"/>
              </a:rPr>
              <a:t> </a:t>
            </a:r>
            <a:r>
              <a:rPr sz="2000" spc="40" dirty="0">
                <a:latin typeface="Times New Roman"/>
                <a:cs typeface="Times New Roman"/>
              </a:rPr>
              <a:t>if  </a:t>
            </a:r>
            <a:r>
              <a:rPr sz="2000" spc="25" dirty="0">
                <a:latin typeface="Times New Roman"/>
                <a:cs typeface="Times New Roman"/>
              </a:rPr>
              <a:t>or </a:t>
            </a:r>
            <a:r>
              <a:rPr sz="3000" spc="-55" dirty="0">
                <a:latin typeface="Symbol"/>
                <a:cs typeface="Symbol"/>
              </a:rPr>
              <a:t></a:t>
            </a:r>
            <a:r>
              <a:rPr sz="3225" spc="-82" baseline="1291" dirty="0">
                <a:latin typeface="Symbol"/>
                <a:cs typeface="Symbol"/>
              </a:rPr>
              <a:t></a:t>
            </a:r>
            <a:r>
              <a:rPr sz="3375" spc="-82" baseline="1234" dirty="0">
                <a:latin typeface="Symbol"/>
                <a:cs typeface="Symbol"/>
              </a:rPr>
              <a:t></a:t>
            </a:r>
            <a:r>
              <a:rPr sz="3375" spc="-82" baseline="1234" dirty="0">
                <a:latin typeface="Times New Roman"/>
                <a:cs typeface="Times New Roman"/>
              </a:rPr>
              <a:t> </a:t>
            </a:r>
            <a:r>
              <a:rPr sz="3225" spc="-15" baseline="1291" dirty="0">
                <a:latin typeface="Times New Roman"/>
                <a:cs typeface="Times New Roman"/>
              </a:rPr>
              <a:t>,</a:t>
            </a:r>
            <a:r>
              <a:rPr sz="3375" spc="-15" baseline="1234" dirty="0">
                <a:latin typeface="Symbol"/>
                <a:cs typeface="Symbol"/>
              </a:rPr>
              <a:t></a:t>
            </a:r>
            <a:r>
              <a:rPr sz="3375" spc="-15" baseline="1234" dirty="0">
                <a:latin typeface="Times New Roman"/>
                <a:cs typeface="Times New Roman"/>
              </a:rPr>
              <a:t> </a:t>
            </a:r>
            <a:r>
              <a:rPr sz="3000" dirty="0">
                <a:latin typeface="Symbol"/>
                <a:cs typeface="Symbol"/>
              </a:rPr>
              <a:t></a:t>
            </a:r>
            <a:r>
              <a:rPr sz="3000" spc="-75" dirty="0">
                <a:latin typeface="Times New Roman"/>
                <a:cs typeface="Times New Roman"/>
              </a:rPr>
              <a:t> </a:t>
            </a:r>
            <a:r>
              <a:rPr sz="3000" spc="67" baseline="-2777" dirty="0">
                <a:latin typeface="Times New Roman"/>
                <a:cs typeface="Times New Roman"/>
              </a:rPr>
              <a:t>the</a:t>
            </a:r>
            <a:endParaRPr sz="3000" baseline="-2777">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9862" y="243522"/>
            <a:ext cx="8434705" cy="1317625"/>
          </a:xfrm>
          <a:prstGeom prst="rect">
            <a:avLst/>
          </a:prstGeom>
        </p:spPr>
        <p:txBody>
          <a:bodyPr vert="horz" wrap="square" lIns="0" tIns="10795" rIns="0" bIns="0" rtlCol="0">
            <a:spAutoFit/>
          </a:bodyPr>
          <a:lstStyle/>
          <a:p>
            <a:pPr marL="92075" marR="30480">
              <a:lnSpc>
                <a:spcPts val="2550"/>
              </a:lnSpc>
              <a:spcBef>
                <a:spcPts val="85"/>
              </a:spcBef>
              <a:tabLst>
                <a:tab pos="2590165" algn="l"/>
              </a:tabLst>
            </a:pPr>
            <a:r>
              <a:rPr sz="2000" spc="25" dirty="0">
                <a:latin typeface="Times New Roman"/>
                <a:cs typeface="Times New Roman"/>
              </a:rPr>
              <a:t>At</a:t>
            </a:r>
            <a:r>
              <a:rPr sz="2000" spc="-170" dirty="0">
                <a:latin typeface="Times New Roman"/>
                <a:cs typeface="Times New Roman"/>
              </a:rPr>
              <a:t> </a:t>
            </a:r>
            <a:r>
              <a:rPr sz="2000" spc="30" dirty="0">
                <a:latin typeface="Times New Roman"/>
                <a:cs typeface="Times New Roman"/>
              </a:rPr>
              <a:t>this</a:t>
            </a:r>
            <a:r>
              <a:rPr sz="2000" spc="-170" dirty="0">
                <a:latin typeface="Times New Roman"/>
                <a:cs typeface="Times New Roman"/>
              </a:rPr>
              <a:t> </a:t>
            </a:r>
            <a:r>
              <a:rPr sz="2000" spc="35" dirty="0">
                <a:latin typeface="Times New Roman"/>
                <a:cs typeface="Times New Roman"/>
              </a:rPr>
              <a:t>point</a:t>
            </a:r>
            <a:r>
              <a:rPr sz="2000" spc="-170" dirty="0">
                <a:latin typeface="Times New Roman"/>
                <a:cs typeface="Times New Roman"/>
              </a:rPr>
              <a:t> </a:t>
            </a:r>
            <a:r>
              <a:rPr sz="2000" spc="30" dirty="0">
                <a:latin typeface="Times New Roman"/>
                <a:cs typeface="Times New Roman"/>
              </a:rPr>
              <a:t>we</a:t>
            </a:r>
            <a:r>
              <a:rPr sz="2000" spc="-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20" dirty="0">
                <a:latin typeface="Times New Roman"/>
                <a:cs typeface="Times New Roman"/>
              </a:rPr>
              <a:t>conveniently</a:t>
            </a:r>
            <a:r>
              <a:rPr sz="2000" spc="-220" dirty="0">
                <a:latin typeface="Times New Roman"/>
                <a:cs typeface="Times New Roman"/>
              </a:rPr>
              <a:t> </a:t>
            </a:r>
            <a:r>
              <a:rPr sz="2000" spc="20" dirty="0">
                <a:latin typeface="Times New Roman"/>
                <a:cs typeface="Times New Roman"/>
              </a:rPr>
              <a:t>consider</a:t>
            </a:r>
            <a:r>
              <a:rPr sz="2000" spc="-19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15" dirty="0">
                <a:latin typeface="Times New Roman"/>
                <a:cs typeface="Times New Roman"/>
              </a:rPr>
              <a:t>properties</a:t>
            </a:r>
            <a:r>
              <a:rPr sz="2000" spc="-22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dirty="0">
                <a:latin typeface="Times New Roman"/>
                <a:cs typeface="Times New Roman"/>
              </a:rPr>
              <a:t>symmetry.</a:t>
            </a:r>
            <a:r>
              <a:rPr sz="2000" spc="-170" dirty="0">
                <a:latin typeface="Times New Roman"/>
                <a:cs typeface="Times New Roman"/>
              </a:rPr>
              <a:t> </a:t>
            </a:r>
            <a:r>
              <a:rPr sz="2000" spc="20" dirty="0">
                <a:latin typeface="Times New Roman"/>
                <a:cs typeface="Times New Roman"/>
              </a:rPr>
              <a:t>Using</a:t>
            </a:r>
            <a:r>
              <a:rPr sz="2000" spc="-155" dirty="0">
                <a:latin typeface="Times New Roman"/>
                <a:cs typeface="Times New Roman"/>
              </a:rPr>
              <a:t> </a:t>
            </a:r>
            <a:r>
              <a:rPr sz="2000" spc="30" dirty="0">
                <a:latin typeface="Times New Roman"/>
                <a:cs typeface="Times New Roman"/>
              </a:rPr>
              <a:t>the  </a:t>
            </a:r>
            <a:r>
              <a:rPr sz="3000" spc="22" baseline="1388" dirty="0">
                <a:latin typeface="Times New Roman"/>
                <a:cs typeface="Times New Roman"/>
              </a:rPr>
              <a:t>interval  </a:t>
            </a:r>
            <a:r>
              <a:rPr sz="3675" spc="-112" baseline="3401" dirty="0">
                <a:latin typeface="Symbol"/>
                <a:cs typeface="Symbol"/>
              </a:rPr>
              <a:t></a:t>
            </a:r>
            <a:r>
              <a:rPr sz="2700" spc="-112" baseline="4629" dirty="0">
                <a:latin typeface="Symbol"/>
                <a:cs typeface="Symbol"/>
              </a:rPr>
              <a:t></a:t>
            </a:r>
            <a:r>
              <a:rPr sz="2775" spc="-112" baseline="4504" dirty="0">
                <a:latin typeface="Symbol"/>
                <a:cs typeface="Symbol"/>
              </a:rPr>
              <a:t></a:t>
            </a:r>
            <a:r>
              <a:rPr sz="2775" spc="-112" baseline="4504" dirty="0">
                <a:latin typeface="Times New Roman"/>
                <a:cs typeface="Times New Roman"/>
              </a:rPr>
              <a:t> </a:t>
            </a:r>
            <a:r>
              <a:rPr sz="2700" spc="7" baseline="4629" dirty="0">
                <a:latin typeface="Times New Roman"/>
                <a:cs typeface="Times New Roman"/>
              </a:rPr>
              <a:t>,</a:t>
            </a:r>
            <a:r>
              <a:rPr sz="2775" spc="7" baseline="4504" dirty="0">
                <a:latin typeface="Symbol"/>
                <a:cs typeface="Symbol"/>
              </a:rPr>
              <a:t></a:t>
            </a:r>
            <a:r>
              <a:rPr sz="2775" spc="7" baseline="4504" dirty="0">
                <a:latin typeface="Times New Roman"/>
                <a:cs typeface="Times New Roman"/>
              </a:rPr>
              <a:t> </a:t>
            </a:r>
            <a:r>
              <a:rPr sz="3675" spc="7" baseline="3401" dirty="0">
                <a:latin typeface="Symbol"/>
                <a:cs typeface="Symbol"/>
              </a:rPr>
              <a:t></a:t>
            </a:r>
            <a:r>
              <a:rPr sz="3675" spc="7" baseline="3401" dirty="0">
                <a:latin typeface="Times New Roman"/>
                <a:cs typeface="Times New Roman"/>
              </a:rPr>
              <a:t> </a:t>
            </a:r>
            <a:r>
              <a:rPr sz="3000" spc="7" baseline="1388" dirty="0">
                <a:latin typeface="Times New Roman"/>
                <a:cs typeface="Times New Roman"/>
              </a:rPr>
              <a:t>,</a:t>
            </a:r>
            <a:r>
              <a:rPr sz="3000" spc="-494" baseline="1388" dirty="0">
                <a:latin typeface="Times New Roman"/>
                <a:cs typeface="Times New Roman"/>
              </a:rPr>
              <a:t> </a:t>
            </a:r>
            <a:r>
              <a:rPr sz="1950" spc="-10" dirty="0">
                <a:latin typeface="Times New Roman"/>
                <a:cs typeface="Times New Roman"/>
              </a:rPr>
              <a:t>sin</a:t>
            </a:r>
            <a:r>
              <a:rPr sz="1950" spc="-114" dirty="0">
                <a:latin typeface="Times New Roman"/>
                <a:cs typeface="Times New Roman"/>
              </a:rPr>
              <a:t> </a:t>
            </a:r>
            <a:r>
              <a:rPr sz="1950" i="1" dirty="0">
                <a:latin typeface="Times New Roman"/>
                <a:cs typeface="Times New Roman"/>
              </a:rPr>
              <a:t>x	</a:t>
            </a:r>
            <a:r>
              <a:rPr sz="3000" spc="37" baseline="1388" dirty="0">
                <a:latin typeface="Times New Roman"/>
                <a:cs typeface="Times New Roman"/>
              </a:rPr>
              <a:t>is</a:t>
            </a:r>
            <a:r>
              <a:rPr sz="3000" spc="-247" baseline="1388" dirty="0">
                <a:latin typeface="Times New Roman"/>
                <a:cs typeface="Times New Roman"/>
              </a:rPr>
              <a:t> </a:t>
            </a:r>
            <a:r>
              <a:rPr sz="3000" spc="44" baseline="1388" dirty="0">
                <a:latin typeface="Times New Roman"/>
                <a:cs typeface="Times New Roman"/>
              </a:rPr>
              <a:t>odd</a:t>
            </a:r>
            <a:r>
              <a:rPr sz="3000" spc="-142" baseline="1388" dirty="0">
                <a:latin typeface="Times New Roman"/>
                <a:cs typeface="Times New Roman"/>
              </a:rPr>
              <a:t> </a:t>
            </a:r>
            <a:r>
              <a:rPr sz="3000" spc="30" baseline="1388" dirty="0">
                <a:latin typeface="Times New Roman"/>
                <a:cs typeface="Times New Roman"/>
              </a:rPr>
              <a:t>and</a:t>
            </a:r>
            <a:r>
              <a:rPr sz="3000" spc="-112" baseline="1388" dirty="0">
                <a:latin typeface="Times New Roman"/>
                <a:cs typeface="Times New Roman"/>
              </a:rPr>
              <a:t> </a:t>
            </a:r>
            <a:r>
              <a:rPr sz="2250" spc="-60" dirty="0">
                <a:latin typeface="Times New Roman"/>
                <a:cs typeface="Times New Roman"/>
              </a:rPr>
              <a:t>cos</a:t>
            </a:r>
            <a:r>
              <a:rPr sz="2250" spc="-20" dirty="0">
                <a:latin typeface="Times New Roman"/>
                <a:cs typeface="Times New Roman"/>
              </a:rPr>
              <a:t> </a:t>
            </a:r>
            <a:r>
              <a:rPr sz="2250" i="1" dirty="0">
                <a:latin typeface="Times New Roman"/>
                <a:cs typeface="Times New Roman"/>
              </a:rPr>
              <a:t>x</a:t>
            </a:r>
            <a:r>
              <a:rPr sz="2250" i="1" spc="-135" dirty="0">
                <a:latin typeface="Times New Roman"/>
                <a:cs typeface="Times New Roman"/>
              </a:rPr>
              <a:t> </a:t>
            </a:r>
            <a:r>
              <a:rPr sz="3000" spc="30" baseline="1388" dirty="0">
                <a:latin typeface="Times New Roman"/>
                <a:cs typeface="Times New Roman"/>
              </a:rPr>
              <a:t>is</a:t>
            </a:r>
            <a:r>
              <a:rPr sz="3000" spc="-142" baseline="1388" dirty="0">
                <a:latin typeface="Times New Roman"/>
                <a:cs typeface="Times New Roman"/>
              </a:rPr>
              <a:t> </a:t>
            </a:r>
            <a:r>
              <a:rPr sz="3000" spc="15" baseline="1388" dirty="0">
                <a:latin typeface="Times New Roman"/>
                <a:cs typeface="Times New Roman"/>
              </a:rPr>
              <a:t>an</a:t>
            </a:r>
            <a:r>
              <a:rPr sz="3000" spc="-30" baseline="1388" dirty="0">
                <a:latin typeface="Times New Roman"/>
                <a:cs typeface="Times New Roman"/>
              </a:rPr>
              <a:t> </a:t>
            </a:r>
            <a:r>
              <a:rPr sz="3000" spc="30" baseline="1388" dirty="0">
                <a:latin typeface="Times New Roman"/>
                <a:cs typeface="Times New Roman"/>
              </a:rPr>
              <a:t>even</a:t>
            </a:r>
            <a:r>
              <a:rPr sz="3000" spc="-150" baseline="1388" dirty="0">
                <a:latin typeface="Times New Roman"/>
                <a:cs typeface="Times New Roman"/>
              </a:rPr>
              <a:t> </a:t>
            </a:r>
            <a:r>
              <a:rPr sz="3000" spc="44" baseline="1388" dirty="0">
                <a:latin typeface="Times New Roman"/>
                <a:cs typeface="Times New Roman"/>
              </a:rPr>
              <a:t>function</a:t>
            </a:r>
            <a:r>
              <a:rPr sz="3000" spc="-254" baseline="1388" dirty="0">
                <a:latin typeface="Times New Roman"/>
                <a:cs typeface="Times New Roman"/>
              </a:rPr>
              <a:t> </a:t>
            </a:r>
            <a:r>
              <a:rPr sz="3000" spc="37" baseline="1388" dirty="0">
                <a:latin typeface="Times New Roman"/>
                <a:cs typeface="Times New Roman"/>
              </a:rPr>
              <a:t>of</a:t>
            </a:r>
            <a:r>
              <a:rPr sz="3000" spc="-247" baseline="1388" dirty="0">
                <a:latin typeface="Times New Roman"/>
                <a:cs typeface="Times New Roman"/>
              </a:rPr>
              <a:t> </a:t>
            </a:r>
            <a:r>
              <a:rPr sz="3000" i="1" spc="7" baseline="1388" dirty="0">
                <a:latin typeface="Times New Roman"/>
                <a:cs typeface="Times New Roman"/>
              </a:rPr>
              <a:t>x.</a:t>
            </a:r>
            <a:r>
              <a:rPr sz="3000" i="1" spc="-44" baseline="1388" dirty="0">
                <a:latin typeface="Times New Roman"/>
                <a:cs typeface="Times New Roman"/>
              </a:rPr>
              <a:t> </a:t>
            </a:r>
            <a:r>
              <a:rPr sz="3000" spc="89" baseline="1388" dirty="0">
                <a:latin typeface="Times New Roman"/>
                <a:cs typeface="Times New Roman"/>
              </a:rPr>
              <a:t>Hence,</a:t>
            </a:r>
            <a:endParaRPr sz="3000" baseline="1388">
              <a:latin typeface="Times New Roman"/>
              <a:cs typeface="Times New Roman"/>
            </a:endParaRPr>
          </a:p>
          <a:p>
            <a:pPr marL="73025" marR="349250" indent="-9525">
              <a:lnSpc>
                <a:spcPct val="100000"/>
              </a:lnSpc>
              <a:spcBef>
                <a:spcPts val="275"/>
              </a:spcBef>
              <a:tabLst>
                <a:tab pos="6956425" algn="l"/>
                <a:tab pos="7767320" algn="l"/>
              </a:tabLst>
            </a:pPr>
            <a:r>
              <a:rPr sz="3000" spc="44" baseline="1388" dirty="0">
                <a:latin typeface="Times New Roman"/>
                <a:cs typeface="Times New Roman"/>
              </a:rPr>
              <a:t>by</a:t>
            </a:r>
            <a:r>
              <a:rPr sz="3000" spc="-240" baseline="1388" dirty="0">
                <a:latin typeface="Times New Roman"/>
                <a:cs typeface="Times New Roman"/>
              </a:rPr>
              <a:t> </a:t>
            </a:r>
            <a:r>
              <a:rPr sz="3000" spc="44" baseline="1388" dirty="0">
                <a:latin typeface="Times New Roman"/>
                <a:cs typeface="Times New Roman"/>
              </a:rPr>
              <a:t>Eqs.</a:t>
            </a:r>
            <a:r>
              <a:rPr sz="3000" spc="-254" baseline="1388" dirty="0">
                <a:latin typeface="Times New Roman"/>
                <a:cs typeface="Times New Roman"/>
              </a:rPr>
              <a:t> </a:t>
            </a:r>
            <a:r>
              <a:rPr sz="3000" spc="22" baseline="1388" dirty="0">
                <a:latin typeface="Times New Roman"/>
                <a:cs typeface="Times New Roman"/>
              </a:rPr>
              <a:t>(7.11)</a:t>
            </a:r>
            <a:r>
              <a:rPr sz="3000" spc="-292" baseline="1388" dirty="0">
                <a:latin typeface="Times New Roman"/>
                <a:cs typeface="Times New Roman"/>
              </a:rPr>
              <a:t> </a:t>
            </a:r>
            <a:r>
              <a:rPr sz="3000" spc="30" baseline="1388" dirty="0">
                <a:latin typeface="Times New Roman"/>
                <a:cs typeface="Times New Roman"/>
              </a:rPr>
              <a:t>and</a:t>
            </a:r>
            <a:r>
              <a:rPr sz="3000" spc="-22" baseline="1388" dirty="0">
                <a:latin typeface="Times New Roman"/>
                <a:cs typeface="Times New Roman"/>
              </a:rPr>
              <a:t> </a:t>
            </a:r>
            <a:r>
              <a:rPr sz="3000" spc="37" baseline="1388" dirty="0">
                <a:latin typeface="Times New Roman"/>
                <a:cs typeface="Times New Roman"/>
              </a:rPr>
              <a:t>(7.12),</a:t>
            </a:r>
            <a:r>
              <a:rPr sz="3000" spc="-225" baseline="1388" dirty="0">
                <a:latin typeface="Times New Roman"/>
                <a:cs typeface="Times New Roman"/>
              </a:rPr>
              <a:t> </a:t>
            </a:r>
            <a:r>
              <a:rPr sz="3000" spc="30" baseline="1388" dirty="0">
                <a:latin typeface="Times New Roman"/>
                <a:cs typeface="Times New Roman"/>
              </a:rPr>
              <a:t>if</a:t>
            </a:r>
            <a:r>
              <a:rPr sz="3000" spc="-179" baseline="1388" dirty="0">
                <a:latin typeface="Times New Roman"/>
                <a:cs typeface="Times New Roman"/>
              </a:rPr>
              <a:t> </a:t>
            </a:r>
            <a:r>
              <a:rPr sz="3000" i="1" spc="22" baseline="1388" dirty="0">
                <a:latin typeface="Times New Roman"/>
                <a:cs typeface="Times New Roman"/>
              </a:rPr>
              <a:t>f(x)</a:t>
            </a:r>
            <a:r>
              <a:rPr sz="3000" i="1" spc="-179" baseline="1388" dirty="0">
                <a:latin typeface="Times New Roman"/>
                <a:cs typeface="Times New Roman"/>
              </a:rPr>
              <a:t> </a:t>
            </a:r>
            <a:r>
              <a:rPr sz="3000" spc="37" baseline="1388" dirty="0">
                <a:latin typeface="Times New Roman"/>
                <a:cs typeface="Times New Roman"/>
              </a:rPr>
              <a:t>is</a:t>
            </a:r>
            <a:r>
              <a:rPr sz="3000" spc="-120" baseline="1388" dirty="0">
                <a:latin typeface="Times New Roman"/>
                <a:cs typeface="Times New Roman"/>
              </a:rPr>
              <a:t> </a:t>
            </a:r>
            <a:r>
              <a:rPr sz="3000" spc="44" baseline="1388" dirty="0">
                <a:latin typeface="Times New Roman"/>
                <a:cs typeface="Times New Roman"/>
              </a:rPr>
              <a:t>odd,</a:t>
            </a:r>
            <a:r>
              <a:rPr sz="3000" spc="-142" baseline="1388" dirty="0">
                <a:latin typeface="Times New Roman"/>
                <a:cs typeface="Times New Roman"/>
              </a:rPr>
              <a:t> </a:t>
            </a:r>
            <a:r>
              <a:rPr sz="3000" spc="22" baseline="1388" dirty="0">
                <a:latin typeface="Times New Roman"/>
                <a:cs typeface="Times New Roman"/>
              </a:rPr>
              <a:t>all</a:t>
            </a:r>
            <a:r>
              <a:rPr sz="3000" spc="-232" baseline="1388" dirty="0">
                <a:latin typeface="Times New Roman"/>
                <a:cs typeface="Times New Roman"/>
              </a:rPr>
              <a:t> </a:t>
            </a:r>
            <a:r>
              <a:rPr sz="2925" i="1" spc="7" baseline="8547" dirty="0">
                <a:latin typeface="Times New Roman"/>
                <a:cs typeface="Times New Roman"/>
              </a:rPr>
              <a:t>a</a:t>
            </a:r>
            <a:r>
              <a:rPr sz="1100" i="1" spc="5" dirty="0">
                <a:latin typeface="Times New Roman"/>
                <a:cs typeface="Times New Roman"/>
              </a:rPr>
              <a:t>n </a:t>
            </a:r>
            <a:r>
              <a:rPr sz="1100" i="1" spc="90" dirty="0">
                <a:latin typeface="Times New Roman"/>
                <a:cs typeface="Times New Roman"/>
              </a:rPr>
              <a:t> </a:t>
            </a:r>
            <a:r>
              <a:rPr sz="2925" baseline="8547" dirty="0">
                <a:latin typeface="Symbol"/>
                <a:cs typeface="Symbol"/>
              </a:rPr>
              <a:t></a:t>
            </a:r>
            <a:r>
              <a:rPr sz="2925" spc="37" baseline="8547" dirty="0">
                <a:latin typeface="Times New Roman"/>
                <a:cs typeface="Times New Roman"/>
              </a:rPr>
              <a:t> </a:t>
            </a:r>
            <a:r>
              <a:rPr sz="2925" baseline="8547" dirty="0">
                <a:latin typeface="Times New Roman"/>
                <a:cs typeface="Times New Roman"/>
              </a:rPr>
              <a:t>0 </a:t>
            </a:r>
            <a:r>
              <a:rPr sz="2925" spc="15" baseline="8547" dirty="0">
                <a:latin typeface="Times New Roman"/>
                <a:cs typeface="Times New Roman"/>
              </a:rPr>
              <a:t> </a:t>
            </a:r>
            <a:r>
              <a:rPr sz="3000" spc="30" baseline="1388" dirty="0">
                <a:latin typeface="Times New Roman"/>
                <a:cs typeface="Times New Roman"/>
              </a:rPr>
              <a:t>if</a:t>
            </a:r>
            <a:r>
              <a:rPr sz="3000" spc="-60" baseline="1388" dirty="0">
                <a:latin typeface="Times New Roman"/>
                <a:cs typeface="Times New Roman"/>
              </a:rPr>
              <a:t> </a:t>
            </a:r>
            <a:r>
              <a:rPr sz="3000" i="1" spc="22" baseline="1388" dirty="0">
                <a:latin typeface="Times New Roman"/>
                <a:cs typeface="Times New Roman"/>
              </a:rPr>
              <a:t>f(x)</a:t>
            </a:r>
            <a:r>
              <a:rPr sz="3000" i="1" spc="-179" baseline="1388" dirty="0">
                <a:latin typeface="Times New Roman"/>
                <a:cs typeface="Times New Roman"/>
              </a:rPr>
              <a:t> </a:t>
            </a:r>
            <a:r>
              <a:rPr sz="3000" spc="37" baseline="1388" dirty="0">
                <a:latin typeface="Times New Roman"/>
                <a:cs typeface="Times New Roman"/>
              </a:rPr>
              <a:t>is</a:t>
            </a:r>
            <a:r>
              <a:rPr sz="3000" spc="104" baseline="1388" dirty="0">
                <a:latin typeface="Times New Roman"/>
                <a:cs typeface="Times New Roman"/>
              </a:rPr>
              <a:t> </a:t>
            </a:r>
            <a:r>
              <a:rPr sz="3000" spc="30" baseline="1388" dirty="0">
                <a:latin typeface="Times New Roman"/>
                <a:cs typeface="Times New Roman"/>
              </a:rPr>
              <a:t>even</a:t>
            </a:r>
            <a:r>
              <a:rPr sz="3000" spc="-120" baseline="1388" dirty="0">
                <a:latin typeface="Times New Roman"/>
                <a:cs typeface="Times New Roman"/>
              </a:rPr>
              <a:t> </a:t>
            </a:r>
            <a:r>
              <a:rPr sz="3000" spc="22" baseline="1388" dirty="0">
                <a:latin typeface="Times New Roman"/>
                <a:cs typeface="Times New Roman"/>
              </a:rPr>
              <a:t>all	</a:t>
            </a:r>
            <a:r>
              <a:rPr sz="2925" i="1" spc="120" baseline="8547" dirty="0">
                <a:latin typeface="Times New Roman"/>
                <a:cs typeface="Times New Roman"/>
              </a:rPr>
              <a:t>b</a:t>
            </a:r>
            <a:r>
              <a:rPr sz="1100" i="1" spc="80" dirty="0">
                <a:latin typeface="Times New Roman"/>
                <a:cs typeface="Times New Roman"/>
              </a:rPr>
              <a:t>n</a:t>
            </a:r>
            <a:r>
              <a:rPr sz="1100" i="1" spc="285" dirty="0">
                <a:latin typeface="Times New Roman"/>
                <a:cs typeface="Times New Roman"/>
              </a:rPr>
              <a:t> </a:t>
            </a:r>
            <a:r>
              <a:rPr sz="2925" baseline="8547" dirty="0">
                <a:latin typeface="Symbol"/>
                <a:cs typeface="Symbol"/>
              </a:rPr>
              <a:t></a:t>
            </a:r>
            <a:r>
              <a:rPr sz="2925" spc="30" baseline="8547" dirty="0">
                <a:latin typeface="Times New Roman"/>
                <a:cs typeface="Times New Roman"/>
              </a:rPr>
              <a:t> </a:t>
            </a:r>
            <a:r>
              <a:rPr sz="2925" baseline="8547" dirty="0">
                <a:latin typeface="Times New Roman"/>
                <a:cs typeface="Times New Roman"/>
              </a:rPr>
              <a:t>0	</a:t>
            </a:r>
            <a:r>
              <a:rPr sz="3000" spc="7" baseline="1388" dirty="0">
                <a:latin typeface="Times New Roman"/>
                <a:cs typeface="Times New Roman"/>
              </a:rPr>
              <a:t>.</a:t>
            </a:r>
            <a:r>
              <a:rPr sz="3000" spc="-525" baseline="1388" dirty="0">
                <a:latin typeface="Times New Roman"/>
                <a:cs typeface="Times New Roman"/>
              </a:rPr>
              <a:t> </a:t>
            </a:r>
            <a:r>
              <a:rPr sz="3000" spc="15" baseline="1388" dirty="0">
                <a:latin typeface="Times New Roman"/>
                <a:cs typeface="Times New Roman"/>
              </a:rPr>
              <a:t>In  </a:t>
            </a:r>
            <a:r>
              <a:rPr sz="2000" spc="25" dirty="0">
                <a:latin typeface="Times New Roman"/>
                <a:cs typeface="Times New Roman"/>
              </a:rPr>
              <a:t>other</a:t>
            </a:r>
            <a:r>
              <a:rPr sz="2000" spc="-195" dirty="0">
                <a:latin typeface="Times New Roman"/>
                <a:cs typeface="Times New Roman"/>
              </a:rPr>
              <a:t> </a:t>
            </a:r>
            <a:r>
              <a:rPr sz="2000" spc="30" dirty="0">
                <a:latin typeface="Times New Roman"/>
                <a:cs typeface="Times New Roman"/>
              </a:rPr>
              <a:t>words,</a:t>
            </a:r>
            <a:endParaRPr sz="2000">
              <a:latin typeface="Times New Roman"/>
              <a:cs typeface="Times New Roman"/>
            </a:endParaRPr>
          </a:p>
        </p:txBody>
      </p:sp>
      <p:sp>
        <p:nvSpPr>
          <p:cNvPr id="3" name="object 3"/>
          <p:cNvSpPr/>
          <p:nvPr/>
        </p:nvSpPr>
        <p:spPr>
          <a:xfrm>
            <a:off x="2316479" y="1962150"/>
            <a:ext cx="259079" cy="0"/>
          </a:xfrm>
          <a:custGeom>
            <a:avLst/>
            <a:gdLst/>
            <a:ahLst/>
            <a:cxnLst/>
            <a:rect l="l" t="t" r="r" b="b"/>
            <a:pathLst>
              <a:path w="259080">
                <a:moveTo>
                  <a:pt x="0" y="0"/>
                </a:moveTo>
                <a:lnTo>
                  <a:pt x="25908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2839466" y="2113597"/>
            <a:ext cx="25019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20" name="object 20"/>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2372995" y="195040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1575053" y="1752028"/>
            <a:ext cx="977900" cy="334645"/>
          </a:xfrm>
          <a:prstGeom prst="rect">
            <a:avLst/>
          </a:prstGeom>
        </p:spPr>
        <p:txBody>
          <a:bodyPr vert="horz" wrap="square" lIns="0" tIns="15875" rIns="0" bIns="0" rtlCol="0">
            <a:spAutoFit/>
          </a:bodyPr>
          <a:lstStyle/>
          <a:p>
            <a:pPr marL="38100">
              <a:lnSpc>
                <a:spcPct val="100000"/>
              </a:lnSpc>
              <a:spcBef>
                <a:spcPts val="125"/>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35" dirty="0">
                <a:latin typeface="Times New Roman"/>
                <a:cs typeface="Times New Roman"/>
              </a:rPr>
              <a:t> </a:t>
            </a:r>
            <a:r>
              <a:rPr sz="3000" i="1" spc="44" baseline="29166" dirty="0">
                <a:latin typeface="Times New Roman"/>
                <a:cs typeface="Times New Roman"/>
              </a:rPr>
              <a:t>a</a:t>
            </a:r>
            <a:r>
              <a:rPr sz="1650" spc="44" baseline="30303" dirty="0">
                <a:latin typeface="Times New Roman"/>
                <a:cs typeface="Times New Roman"/>
              </a:rPr>
              <a:t>0</a:t>
            </a:r>
            <a:endParaRPr sz="1650" baseline="30303">
              <a:latin typeface="Times New Roman"/>
              <a:cs typeface="Times New Roman"/>
            </a:endParaRPr>
          </a:p>
        </p:txBody>
      </p:sp>
      <p:sp>
        <p:nvSpPr>
          <p:cNvPr id="7" name="object 7"/>
          <p:cNvSpPr txBox="1"/>
          <p:nvPr/>
        </p:nvSpPr>
        <p:spPr>
          <a:xfrm>
            <a:off x="3250183" y="1934590"/>
            <a:ext cx="97155"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8" name="object 8"/>
          <p:cNvSpPr txBox="1"/>
          <p:nvPr/>
        </p:nvSpPr>
        <p:spPr>
          <a:xfrm>
            <a:off x="2894710" y="1542986"/>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9" name="object 9"/>
          <p:cNvSpPr txBox="1"/>
          <p:nvPr/>
        </p:nvSpPr>
        <p:spPr>
          <a:xfrm>
            <a:off x="2618485" y="1619948"/>
            <a:ext cx="1482090" cy="483234"/>
          </a:xfrm>
          <a:prstGeom prst="rect">
            <a:avLst/>
          </a:prstGeom>
        </p:spPr>
        <p:txBody>
          <a:bodyPr vert="horz" wrap="square" lIns="0" tIns="12700" rIns="0" bIns="0" rtlCol="0">
            <a:spAutoFit/>
          </a:bodyPr>
          <a:lstStyle/>
          <a:p>
            <a:pPr marL="12700">
              <a:lnSpc>
                <a:spcPct val="100000"/>
              </a:lnSpc>
              <a:spcBef>
                <a:spcPts val="100"/>
              </a:spcBef>
              <a:tabLst>
                <a:tab pos="784225" algn="l"/>
              </a:tabLst>
            </a:pPr>
            <a:r>
              <a:rPr sz="3000" spc="65" dirty="0">
                <a:latin typeface="Symbol"/>
                <a:cs typeface="Symbol"/>
              </a:rPr>
              <a:t></a:t>
            </a:r>
            <a:r>
              <a:rPr sz="4500" spc="97" baseline="-5555" dirty="0">
                <a:latin typeface="Symbol"/>
                <a:cs typeface="Symbol"/>
              </a:rPr>
              <a:t></a:t>
            </a:r>
            <a:r>
              <a:rPr sz="2000" i="1" spc="65" dirty="0">
                <a:latin typeface="Times New Roman"/>
                <a:cs typeface="Times New Roman"/>
              </a:rPr>
              <a:t>a	</a:t>
            </a:r>
            <a:r>
              <a:rPr sz="2000" spc="20" dirty="0">
                <a:latin typeface="Times New Roman"/>
                <a:cs typeface="Times New Roman"/>
              </a:rPr>
              <a:t>cos</a:t>
            </a:r>
            <a:r>
              <a:rPr sz="2000" spc="-370" dirty="0">
                <a:latin typeface="Times New Roman"/>
                <a:cs typeface="Times New Roman"/>
              </a:rPr>
              <a:t> </a:t>
            </a:r>
            <a:r>
              <a:rPr sz="2000" i="1" spc="20" dirty="0">
                <a:latin typeface="Times New Roman"/>
                <a:cs typeface="Times New Roman"/>
              </a:rPr>
              <a:t>nx</a:t>
            </a:r>
            <a:r>
              <a:rPr sz="2000" spc="20" dirty="0">
                <a:latin typeface="Times New Roman"/>
                <a:cs typeface="Times New Roman"/>
              </a:rPr>
              <a:t>,</a:t>
            </a:r>
            <a:endParaRPr sz="2000">
              <a:latin typeface="Times New Roman"/>
              <a:cs typeface="Times New Roman"/>
            </a:endParaRPr>
          </a:p>
        </p:txBody>
      </p:sp>
      <p:sp>
        <p:nvSpPr>
          <p:cNvPr id="10" name="object 10"/>
          <p:cNvSpPr txBox="1"/>
          <p:nvPr/>
        </p:nvSpPr>
        <p:spPr>
          <a:xfrm>
            <a:off x="4423409" y="1721548"/>
            <a:ext cx="458470" cy="346075"/>
          </a:xfrm>
          <a:prstGeom prst="rect">
            <a:avLst/>
          </a:prstGeom>
        </p:spPr>
        <p:txBody>
          <a:bodyPr vert="horz" wrap="square" lIns="0" tIns="12700" rIns="0" bIns="0" rtlCol="0">
            <a:spAutoFit/>
          </a:bodyPr>
          <a:lstStyle/>
          <a:p>
            <a:pPr marL="12700">
              <a:lnSpc>
                <a:spcPct val="100000"/>
              </a:lnSpc>
              <a:spcBef>
                <a:spcPts val="100"/>
              </a:spcBef>
            </a:pPr>
            <a:r>
              <a:rPr sz="2100" i="1" dirty="0">
                <a:latin typeface="Times New Roman"/>
                <a:cs typeface="Times New Roman"/>
              </a:rPr>
              <a:t>f</a:t>
            </a:r>
            <a:r>
              <a:rPr sz="2100" i="1" spc="-204" dirty="0">
                <a:latin typeface="Times New Roman"/>
                <a:cs typeface="Times New Roman"/>
              </a:rPr>
              <a:t>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a:t>
            </a:r>
            <a:endParaRPr sz="2100">
              <a:latin typeface="Times New Roman"/>
              <a:cs typeface="Times New Roman"/>
            </a:endParaRPr>
          </a:p>
        </p:txBody>
      </p:sp>
      <p:sp>
        <p:nvSpPr>
          <p:cNvPr id="11" name="object 11"/>
          <p:cNvSpPr txBox="1"/>
          <p:nvPr/>
        </p:nvSpPr>
        <p:spPr>
          <a:xfrm>
            <a:off x="5171059" y="1763331"/>
            <a:ext cx="1499235" cy="1113155"/>
          </a:xfrm>
          <a:prstGeom prst="rect">
            <a:avLst/>
          </a:prstGeom>
        </p:spPr>
        <p:txBody>
          <a:bodyPr vert="horz" wrap="square" lIns="0" tIns="15875" rIns="0" bIns="0" rtlCol="0">
            <a:spAutoFit/>
          </a:bodyPr>
          <a:lstStyle/>
          <a:p>
            <a:pPr marL="41910">
              <a:lnSpc>
                <a:spcPct val="100000"/>
              </a:lnSpc>
              <a:spcBef>
                <a:spcPts val="125"/>
              </a:spcBef>
              <a:tabLst>
                <a:tab pos="842644" algn="l"/>
              </a:tabLst>
            </a:pPr>
            <a:r>
              <a:rPr sz="2000" spc="10" dirty="0">
                <a:latin typeface="Times New Roman"/>
                <a:cs typeface="Times New Roman"/>
              </a:rPr>
              <a:t>e</a:t>
            </a:r>
            <a:r>
              <a:rPr sz="2000" spc="45" dirty="0">
                <a:latin typeface="Times New Roman"/>
                <a:cs typeface="Times New Roman"/>
              </a:rPr>
              <a:t>n</a:t>
            </a:r>
            <a:r>
              <a:rPr sz="2000" spc="10" dirty="0">
                <a:latin typeface="Times New Roman"/>
                <a:cs typeface="Times New Roman"/>
              </a:rPr>
              <a:t>e</a:t>
            </a:r>
            <a:r>
              <a:rPr sz="2000" spc="40" dirty="0">
                <a:latin typeface="Times New Roman"/>
                <a:cs typeface="Times New Roman"/>
              </a:rPr>
              <a:t>n</a:t>
            </a:r>
            <a:r>
              <a:rPr sz="2000" spc="5" dirty="0">
                <a:latin typeface="Times New Roman"/>
                <a:cs typeface="Times New Roman"/>
              </a:rPr>
              <a:t>,</a:t>
            </a:r>
            <a:r>
              <a:rPr sz="2000" dirty="0">
                <a:latin typeface="Times New Roman"/>
                <a:cs typeface="Times New Roman"/>
              </a:rPr>
              <a:t>	(</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21)</a:t>
            </a:r>
            <a:endParaRPr sz="2000">
              <a:latin typeface="Times New Roman"/>
              <a:cs typeface="Times New Roman"/>
            </a:endParaRPr>
          </a:p>
          <a:p>
            <a:pPr>
              <a:lnSpc>
                <a:spcPct val="100000"/>
              </a:lnSpc>
              <a:spcBef>
                <a:spcPts val="50"/>
              </a:spcBef>
            </a:pPr>
            <a:endParaRPr sz="3200">
              <a:latin typeface="Times New Roman"/>
              <a:cs typeface="Times New Roman"/>
            </a:endParaRPr>
          </a:p>
          <a:p>
            <a:pPr marL="12700">
              <a:lnSpc>
                <a:spcPct val="100000"/>
              </a:lnSpc>
              <a:tabLst>
                <a:tab pos="842010" algn="l"/>
              </a:tabLst>
            </a:pPr>
            <a:r>
              <a:rPr sz="2000" spc="35" dirty="0">
                <a:latin typeface="Times New Roman"/>
                <a:cs typeface="Times New Roman"/>
              </a:rPr>
              <a:t>odd.	</a:t>
            </a:r>
            <a:r>
              <a:rPr sz="2000" spc="30" dirty="0">
                <a:latin typeface="Times New Roman"/>
                <a:cs typeface="Times New Roman"/>
              </a:rPr>
              <a:t>(7.21)</a:t>
            </a:r>
            <a:endParaRPr sz="2000">
              <a:latin typeface="Times New Roman"/>
              <a:cs typeface="Times New Roman"/>
            </a:endParaRPr>
          </a:p>
        </p:txBody>
      </p:sp>
      <p:sp>
        <p:nvSpPr>
          <p:cNvPr id="12" name="object 12"/>
          <p:cNvSpPr txBox="1"/>
          <p:nvPr/>
        </p:nvSpPr>
        <p:spPr>
          <a:xfrm>
            <a:off x="2464435" y="2374328"/>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13" name="object 13"/>
          <p:cNvSpPr txBox="1"/>
          <p:nvPr/>
        </p:nvSpPr>
        <p:spPr>
          <a:xfrm>
            <a:off x="1651254" y="2312726"/>
            <a:ext cx="1990725" cy="765810"/>
          </a:xfrm>
          <a:prstGeom prst="rect">
            <a:avLst/>
          </a:prstGeom>
        </p:spPr>
        <p:txBody>
          <a:bodyPr vert="horz" wrap="square" lIns="0" tIns="88900" rIns="0" bIns="0" rtlCol="0">
            <a:spAutoFit/>
          </a:bodyPr>
          <a:lstStyle/>
          <a:p>
            <a:pPr marL="38100">
              <a:lnSpc>
                <a:spcPct val="100000"/>
              </a:lnSpc>
              <a:spcBef>
                <a:spcPts val="700"/>
              </a:spcBef>
            </a:pPr>
            <a:r>
              <a:rPr sz="2000" i="1" spc="5" dirty="0">
                <a:latin typeface="Times New Roman"/>
                <a:cs typeface="Times New Roman"/>
              </a:rPr>
              <a:t>f</a:t>
            </a:r>
            <a:r>
              <a:rPr sz="2000" i="1" spc="-90" dirty="0">
                <a:latin typeface="Times New Roman"/>
                <a:cs typeface="Times New Roman"/>
              </a:rPr>
              <a:t> </a:t>
            </a:r>
            <a:r>
              <a:rPr sz="2000" spc="150" dirty="0">
                <a:latin typeface="Times New Roman"/>
                <a:cs typeface="Times New Roman"/>
              </a:rPr>
              <a:t>(</a:t>
            </a:r>
            <a:r>
              <a:rPr sz="2000" i="1" spc="85" dirty="0">
                <a:latin typeface="Times New Roman"/>
                <a:cs typeface="Times New Roman"/>
              </a:rPr>
              <a:t>x</a:t>
            </a:r>
            <a:r>
              <a:rPr sz="2000" spc="5" dirty="0">
                <a:latin typeface="Times New Roman"/>
                <a:cs typeface="Times New Roman"/>
              </a:rPr>
              <a:t>)</a:t>
            </a:r>
            <a:r>
              <a:rPr sz="2000" spc="-55" dirty="0">
                <a:latin typeface="Times New Roman"/>
                <a:cs typeface="Times New Roman"/>
              </a:rPr>
              <a:t> </a:t>
            </a:r>
            <a:r>
              <a:rPr sz="2000" spc="15" dirty="0">
                <a:latin typeface="Symbol"/>
                <a:cs typeface="Symbol"/>
              </a:rPr>
              <a:t></a:t>
            </a:r>
            <a:r>
              <a:rPr sz="2000" spc="-40" dirty="0">
                <a:latin typeface="Times New Roman"/>
                <a:cs typeface="Times New Roman"/>
              </a:rPr>
              <a:t> </a:t>
            </a:r>
            <a:r>
              <a:rPr sz="4575" spc="337" baseline="-5464" dirty="0">
                <a:latin typeface="Symbol"/>
                <a:cs typeface="Symbol"/>
              </a:rPr>
              <a:t></a:t>
            </a:r>
            <a:r>
              <a:rPr sz="2000" i="1" spc="-30" dirty="0">
                <a:latin typeface="Times New Roman"/>
                <a:cs typeface="Times New Roman"/>
              </a:rPr>
              <a:t>b</a:t>
            </a:r>
            <a:r>
              <a:rPr sz="1650" i="1" spc="15" baseline="-20202" dirty="0">
                <a:latin typeface="Times New Roman"/>
                <a:cs typeface="Times New Roman"/>
              </a:rPr>
              <a:t>n</a:t>
            </a:r>
            <a:r>
              <a:rPr sz="1650" i="1" baseline="-20202" dirty="0">
                <a:latin typeface="Times New Roman"/>
                <a:cs typeface="Times New Roman"/>
              </a:rPr>
              <a:t> </a:t>
            </a:r>
            <a:r>
              <a:rPr sz="1650" i="1" spc="-209" baseline="-20202" dirty="0">
                <a:latin typeface="Times New Roman"/>
                <a:cs typeface="Times New Roman"/>
              </a:rPr>
              <a:t> </a:t>
            </a:r>
            <a:r>
              <a:rPr sz="2000" spc="45" dirty="0">
                <a:latin typeface="Times New Roman"/>
                <a:cs typeface="Times New Roman"/>
              </a:rPr>
              <a:t>s</a:t>
            </a:r>
            <a:r>
              <a:rPr sz="2000" spc="35" dirty="0">
                <a:latin typeface="Times New Roman"/>
                <a:cs typeface="Times New Roman"/>
              </a:rPr>
              <a:t>i</a:t>
            </a:r>
            <a:r>
              <a:rPr sz="2000" spc="10" dirty="0">
                <a:latin typeface="Times New Roman"/>
                <a:cs typeface="Times New Roman"/>
              </a:rPr>
              <a:t>n</a:t>
            </a:r>
            <a:r>
              <a:rPr sz="2000" spc="-165"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spc="5" dirty="0">
                <a:latin typeface="Times New Roman"/>
                <a:cs typeface="Times New Roman"/>
              </a:rPr>
              <a:t>,</a:t>
            </a:r>
            <a:endParaRPr sz="2000">
              <a:latin typeface="Times New Roman"/>
              <a:cs typeface="Times New Roman"/>
            </a:endParaRPr>
          </a:p>
          <a:p>
            <a:pPr marR="194945" algn="ctr">
              <a:lnSpc>
                <a:spcPct val="100000"/>
              </a:lnSpc>
              <a:spcBef>
                <a:spcPts val="240"/>
              </a:spcBef>
            </a:pPr>
            <a:r>
              <a:rPr sz="1100" i="1" spc="15" dirty="0">
                <a:latin typeface="Times New Roman"/>
                <a:cs typeface="Times New Roman"/>
              </a:rPr>
              <a:t>n</a:t>
            </a:r>
            <a:r>
              <a:rPr sz="1100" spc="15" dirty="0">
                <a:latin typeface="Symbol"/>
                <a:cs typeface="Symbol"/>
              </a:rPr>
              <a:t></a:t>
            </a:r>
            <a:r>
              <a:rPr sz="1100" spc="15" dirty="0">
                <a:latin typeface="Times New Roman"/>
                <a:cs typeface="Times New Roman"/>
              </a:rPr>
              <a:t>1</a:t>
            </a:r>
            <a:endParaRPr sz="1100">
              <a:latin typeface="Times New Roman"/>
              <a:cs typeface="Times New Roman"/>
            </a:endParaRPr>
          </a:p>
        </p:txBody>
      </p:sp>
      <p:sp>
        <p:nvSpPr>
          <p:cNvPr id="14" name="object 14"/>
          <p:cNvSpPr txBox="1"/>
          <p:nvPr/>
        </p:nvSpPr>
        <p:spPr>
          <a:xfrm>
            <a:off x="4423409" y="2499677"/>
            <a:ext cx="458470" cy="346075"/>
          </a:xfrm>
          <a:prstGeom prst="rect">
            <a:avLst/>
          </a:prstGeom>
        </p:spPr>
        <p:txBody>
          <a:bodyPr vert="horz" wrap="square" lIns="0" tIns="12700" rIns="0" bIns="0" rtlCol="0">
            <a:spAutoFit/>
          </a:bodyPr>
          <a:lstStyle/>
          <a:p>
            <a:pPr marL="12700">
              <a:lnSpc>
                <a:spcPct val="100000"/>
              </a:lnSpc>
              <a:spcBef>
                <a:spcPts val="100"/>
              </a:spcBef>
            </a:pPr>
            <a:r>
              <a:rPr sz="2100" i="1" dirty="0">
                <a:latin typeface="Times New Roman"/>
                <a:cs typeface="Times New Roman"/>
              </a:rPr>
              <a:t>f</a:t>
            </a:r>
            <a:r>
              <a:rPr sz="2100" i="1" spc="-204" dirty="0">
                <a:latin typeface="Times New Roman"/>
                <a:cs typeface="Times New Roman"/>
              </a:rPr>
              <a:t>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a:t>
            </a:r>
            <a:endParaRPr sz="2100">
              <a:latin typeface="Times New Roman"/>
              <a:cs typeface="Times New Roman"/>
            </a:endParaRPr>
          </a:p>
        </p:txBody>
      </p:sp>
      <p:sp>
        <p:nvSpPr>
          <p:cNvPr id="15" name="object 15"/>
          <p:cNvSpPr txBox="1"/>
          <p:nvPr/>
        </p:nvSpPr>
        <p:spPr>
          <a:xfrm>
            <a:off x="282892" y="3233483"/>
            <a:ext cx="8391525" cy="1246505"/>
          </a:xfrm>
          <a:prstGeom prst="rect">
            <a:avLst/>
          </a:prstGeom>
        </p:spPr>
        <p:txBody>
          <a:bodyPr vert="horz" wrap="square" lIns="0" tIns="165100" rIns="0" bIns="0" rtlCol="0">
            <a:spAutoFit/>
          </a:bodyPr>
          <a:lstStyle/>
          <a:p>
            <a:pPr marL="12700">
              <a:lnSpc>
                <a:spcPct val="100000"/>
              </a:lnSpc>
              <a:spcBef>
                <a:spcPts val="1300"/>
              </a:spcBef>
            </a:pPr>
            <a:r>
              <a:rPr sz="2000" spc="10" dirty="0">
                <a:latin typeface="Times New Roman"/>
                <a:cs typeface="Times New Roman"/>
              </a:rPr>
              <a:t>Frequently</a:t>
            </a:r>
            <a:r>
              <a:rPr sz="2000" spc="-170" dirty="0">
                <a:latin typeface="Times New Roman"/>
                <a:cs typeface="Times New Roman"/>
              </a:rPr>
              <a:t> </a:t>
            </a:r>
            <a:r>
              <a:rPr sz="2000" spc="25" dirty="0">
                <a:latin typeface="Times New Roman"/>
                <a:cs typeface="Times New Roman"/>
              </a:rPr>
              <a:t>these</a:t>
            </a:r>
            <a:r>
              <a:rPr sz="2000" spc="-200" dirty="0">
                <a:latin typeface="Times New Roman"/>
                <a:cs typeface="Times New Roman"/>
              </a:rPr>
              <a:t> </a:t>
            </a:r>
            <a:r>
              <a:rPr sz="2000" spc="10" dirty="0">
                <a:latin typeface="Times New Roman"/>
                <a:cs typeface="Times New Roman"/>
              </a:rPr>
              <a:t>properties</a:t>
            </a:r>
            <a:r>
              <a:rPr sz="2000" spc="-200" dirty="0">
                <a:latin typeface="Times New Roman"/>
                <a:cs typeface="Times New Roman"/>
              </a:rPr>
              <a:t> </a:t>
            </a:r>
            <a:r>
              <a:rPr sz="2000" spc="10" dirty="0">
                <a:latin typeface="Times New Roman"/>
                <a:cs typeface="Times New Roman"/>
              </a:rPr>
              <a:t>are</a:t>
            </a:r>
            <a:r>
              <a:rPr sz="2000" spc="-125" dirty="0">
                <a:latin typeface="Times New Roman"/>
                <a:cs typeface="Times New Roman"/>
              </a:rPr>
              <a:t> </a:t>
            </a:r>
            <a:r>
              <a:rPr sz="2000" spc="25" dirty="0">
                <a:latin typeface="Times New Roman"/>
                <a:cs typeface="Times New Roman"/>
              </a:rPr>
              <a:t>helpful</a:t>
            </a:r>
            <a:r>
              <a:rPr sz="2000" spc="-150" dirty="0">
                <a:latin typeface="Times New Roman"/>
                <a:cs typeface="Times New Roman"/>
              </a:rPr>
              <a:t> </a:t>
            </a:r>
            <a:r>
              <a:rPr sz="2000" spc="25" dirty="0">
                <a:latin typeface="Times New Roman"/>
                <a:cs typeface="Times New Roman"/>
              </a:rPr>
              <a:t>in</a:t>
            </a:r>
            <a:r>
              <a:rPr sz="2000" spc="-165" dirty="0">
                <a:latin typeface="Times New Roman"/>
                <a:cs typeface="Times New Roman"/>
              </a:rPr>
              <a:t> </a:t>
            </a:r>
            <a:r>
              <a:rPr sz="2000" spc="25" dirty="0">
                <a:latin typeface="Times New Roman"/>
                <a:cs typeface="Times New Roman"/>
              </a:rPr>
              <a:t>expanding</a:t>
            </a:r>
            <a:r>
              <a:rPr sz="2000" spc="-170"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30" dirty="0">
                <a:latin typeface="Times New Roman"/>
                <a:cs typeface="Times New Roman"/>
              </a:rPr>
              <a:t>given</a:t>
            </a:r>
            <a:r>
              <a:rPr sz="2000" spc="-135" dirty="0">
                <a:latin typeface="Times New Roman"/>
                <a:cs typeface="Times New Roman"/>
              </a:rPr>
              <a:t> </a:t>
            </a:r>
            <a:r>
              <a:rPr sz="2000" spc="30" dirty="0">
                <a:latin typeface="Times New Roman"/>
                <a:cs typeface="Times New Roman"/>
              </a:rPr>
              <a:t>function.</a:t>
            </a:r>
            <a:endParaRPr sz="2000">
              <a:latin typeface="Times New Roman"/>
              <a:cs typeface="Times New Roman"/>
            </a:endParaRPr>
          </a:p>
          <a:p>
            <a:pPr marL="22225" marR="5080">
              <a:lnSpc>
                <a:spcPct val="100000"/>
              </a:lnSpc>
              <a:spcBef>
                <a:spcPts val="1205"/>
              </a:spcBef>
            </a:pPr>
            <a:r>
              <a:rPr sz="2000" spc="-40" dirty="0">
                <a:latin typeface="Times New Roman"/>
                <a:cs typeface="Times New Roman"/>
              </a:rPr>
              <a:t>We </a:t>
            </a:r>
            <a:r>
              <a:rPr sz="2000" spc="25" dirty="0">
                <a:latin typeface="Times New Roman"/>
                <a:cs typeface="Times New Roman"/>
              </a:rPr>
              <a:t>have </a:t>
            </a:r>
            <a:r>
              <a:rPr sz="2000" spc="30" dirty="0">
                <a:latin typeface="Times New Roman"/>
                <a:cs typeface="Times New Roman"/>
              </a:rPr>
              <a:t>noted </a:t>
            </a:r>
            <a:r>
              <a:rPr sz="2000" spc="25" dirty="0">
                <a:latin typeface="Times New Roman"/>
                <a:cs typeface="Times New Roman"/>
              </a:rPr>
              <a:t>that </a:t>
            </a:r>
            <a:r>
              <a:rPr sz="2000" spc="30" dirty="0">
                <a:latin typeface="Times New Roman"/>
                <a:cs typeface="Times New Roman"/>
              </a:rPr>
              <a:t>the </a:t>
            </a:r>
            <a:r>
              <a:rPr sz="2000" spc="20" dirty="0">
                <a:latin typeface="Times New Roman"/>
                <a:cs typeface="Times New Roman"/>
              </a:rPr>
              <a:t>Fourier series </a:t>
            </a:r>
            <a:r>
              <a:rPr sz="2000" spc="15" dirty="0">
                <a:latin typeface="Times New Roman"/>
                <a:cs typeface="Times New Roman"/>
              </a:rPr>
              <a:t>periodic. </a:t>
            </a:r>
            <a:r>
              <a:rPr sz="2000" spc="30" dirty="0">
                <a:latin typeface="Times New Roman"/>
                <a:cs typeface="Times New Roman"/>
              </a:rPr>
              <a:t>This </a:t>
            </a:r>
            <a:r>
              <a:rPr sz="2000" spc="20" dirty="0">
                <a:latin typeface="Times New Roman"/>
                <a:cs typeface="Times New Roman"/>
              </a:rPr>
              <a:t>is important </a:t>
            </a:r>
            <a:r>
              <a:rPr sz="2000" spc="25" dirty="0">
                <a:latin typeface="Times New Roman"/>
                <a:cs typeface="Times New Roman"/>
              </a:rPr>
              <a:t>in </a:t>
            </a:r>
            <a:r>
              <a:rPr sz="2000" spc="15" dirty="0">
                <a:latin typeface="Times New Roman"/>
                <a:cs typeface="Times New Roman"/>
              </a:rPr>
              <a:t>considering  </a:t>
            </a:r>
            <a:r>
              <a:rPr sz="2000" spc="30" dirty="0">
                <a:latin typeface="Times New Roman"/>
                <a:cs typeface="Times New Roman"/>
              </a:rPr>
              <a:t>whether</a:t>
            </a:r>
            <a:r>
              <a:rPr sz="2000" spc="-265" dirty="0">
                <a:latin typeface="Times New Roman"/>
                <a:cs typeface="Times New Roman"/>
              </a:rPr>
              <a:t> </a:t>
            </a:r>
            <a:r>
              <a:rPr sz="2000" spc="30" dirty="0">
                <a:latin typeface="Times New Roman"/>
                <a:cs typeface="Times New Roman"/>
              </a:rPr>
              <a:t>Eq.</a:t>
            </a:r>
            <a:r>
              <a:rPr sz="2000" spc="-185" dirty="0">
                <a:latin typeface="Times New Roman"/>
                <a:cs typeface="Times New Roman"/>
              </a:rPr>
              <a:t> </a:t>
            </a:r>
            <a:r>
              <a:rPr sz="2000" spc="25" dirty="0">
                <a:latin typeface="Times New Roman"/>
                <a:cs typeface="Times New Roman"/>
              </a:rPr>
              <a:t>(7.1)</a:t>
            </a:r>
            <a:r>
              <a:rPr sz="2000" spc="-125" dirty="0">
                <a:latin typeface="Times New Roman"/>
                <a:cs typeface="Times New Roman"/>
              </a:rPr>
              <a:t> </a:t>
            </a:r>
            <a:r>
              <a:rPr sz="2000" spc="35" dirty="0">
                <a:latin typeface="Times New Roman"/>
                <a:cs typeface="Times New Roman"/>
              </a:rPr>
              <a:t>holds</a:t>
            </a:r>
            <a:r>
              <a:rPr sz="2000" spc="-135" dirty="0">
                <a:latin typeface="Times New Roman"/>
                <a:cs typeface="Times New Roman"/>
              </a:rPr>
              <a:t> </a:t>
            </a:r>
            <a:r>
              <a:rPr sz="2000" spc="25" dirty="0">
                <a:latin typeface="Times New Roman"/>
                <a:cs typeface="Times New Roman"/>
              </a:rPr>
              <a:t>outside</a:t>
            </a:r>
            <a:r>
              <a:rPr sz="2000" spc="-2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0" dirty="0">
                <a:latin typeface="Times New Roman"/>
                <a:cs typeface="Times New Roman"/>
              </a:rPr>
              <a:t>initial</a:t>
            </a:r>
            <a:r>
              <a:rPr sz="2000" spc="-240" dirty="0">
                <a:latin typeface="Times New Roman"/>
                <a:cs typeface="Times New Roman"/>
              </a:rPr>
              <a:t> </a:t>
            </a:r>
            <a:r>
              <a:rPr sz="2000" spc="10" dirty="0">
                <a:latin typeface="Times New Roman"/>
                <a:cs typeface="Times New Roman"/>
              </a:rPr>
              <a:t>interval.</a:t>
            </a:r>
            <a:r>
              <a:rPr sz="2000" spc="-135" dirty="0">
                <a:latin typeface="Times New Roman"/>
                <a:cs typeface="Times New Roman"/>
              </a:rPr>
              <a:t> </a:t>
            </a:r>
            <a:r>
              <a:rPr sz="2000" spc="20" dirty="0">
                <a:latin typeface="Times New Roman"/>
                <a:cs typeface="Times New Roman"/>
              </a:rPr>
              <a:t>Suppose</a:t>
            </a:r>
            <a:r>
              <a:rPr sz="2000" spc="-200" dirty="0">
                <a:latin typeface="Times New Roman"/>
                <a:cs typeface="Times New Roman"/>
              </a:rPr>
              <a:t> </a:t>
            </a:r>
            <a:r>
              <a:rPr sz="2000" spc="30" dirty="0">
                <a:latin typeface="Times New Roman"/>
                <a:cs typeface="Times New Roman"/>
              </a:rPr>
              <a:t>we</a:t>
            </a:r>
            <a:r>
              <a:rPr sz="2000" spc="-200" dirty="0">
                <a:latin typeface="Times New Roman"/>
                <a:cs typeface="Times New Roman"/>
              </a:rPr>
              <a:t> </a:t>
            </a:r>
            <a:r>
              <a:rPr sz="2000" spc="10" dirty="0">
                <a:latin typeface="Times New Roman"/>
                <a:cs typeface="Times New Roman"/>
              </a:rPr>
              <a:t>are</a:t>
            </a:r>
            <a:r>
              <a:rPr sz="2000" spc="25" dirty="0">
                <a:latin typeface="Times New Roman"/>
                <a:cs typeface="Times New Roman"/>
              </a:rPr>
              <a:t> </a:t>
            </a:r>
            <a:r>
              <a:rPr sz="2000" spc="30" dirty="0">
                <a:latin typeface="Times New Roman"/>
                <a:cs typeface="Times New Roman"/>
              </a:rPr>
              <a:t>given</a:t>
            </a:r>
            <a:r>
              <a:rPr sz="2000" spc="-170" dirty="0">
                <a:latin typeface="Times New Roman"/>
                <a:cs typeface="Times New Roman"/>
              </a:rPr>
              <a:t> </a:t>
            </a:r>
            <a:r>
              <a:rPr sz="2000" spc="30" dirty="0">
                <a:latin typeface="Times New Roman"/>
                <a:cs typeface="Times New Roman"/>
              </a:rPr>
              <a:t>only</a:t>
            </a:r>
            <a:r>
              <a:rPr sz="2000" spc="-50" dirty="0">
                <a:latin typeface="Times New Roman"/>
                <a:cs typeface="Times New Roman"/>
              </a:rPr>
              <a:t> </a:t>
            </a:r>
            <a:r>
              <a:rPr sz="2000" spc="25" dirty="0">
                <a:latin typeface="Times New Roman"/>
                <a:cs typeface="Times New Roman"/>
              </a:rPr>
              <a:t>that</a:t>
            </a:r>
            <a:endParaRPr sz="2000">
              <a:latin typeface="Times New Roman"/>
              <a:cs typeface="Times New Roman"/>
            </a:endParaRPr>
          </a:p>
        </p:txBody>
      </p:sp>
      <p:sp>
        <p:nvSpPr>
          <p:cNvPr id="16" name="object 16"/>
          <p:cNvSpPr txBox="1"/>
          <p:nvPr/>
        </p:nvSpPr>
        <p:spPr>
          <a:xfrm>
            <a:off x="2057654" y="4643373"/>
            <a:ext cx="929640" cy="335280"/>
          </a:xfrm>
          <a:prstGeom prst="rect">
            <a:avLst/>
          </a:prstGeom>
        </p:spPr>
        <p:txBody>
          <a:bodyPr vert="horz" wrap="square" lIns="0" tIns="16510" rIns="0" bIns="0" rtlCol="0">
            <a:spAutoFit/>
          </a:bodyPr>
          <a:lstStyle/>
          <a:p>
            <a:pPr marL="12700">
              <a:lnSpc>
                <a:spcPct val="100000"/>
              </a:lnSpc>
              <a:spcBef>
                <a:spcPts val="130"/>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0" dirty="0">
                <a:latin typeface="Times New Roman"/>
                <a:cs typeface="Times New Roman"/>
              </a:rPr>
              <a:t> </a:t>
            </a:r>
            <a:r>
              <a:rPr sz="2000" i="1" spc="10" dirty="0">
                <a:latin typeface="Times New Roman"/>
                <a:cs typeface="Times New Roman"/>
              </a:rPr>
              <a:t>x</a:t>
            </a:r>
            <a:r>
              <a:rPr sz="2000" spc="10" dirty="0">
                <a:latin typeface="Times New Roman"/>
                <a:cs typeface="Times New Roman"/>
              </a:rPr>
              <a:t>,</a:t>
            </a:r>
            <a:endParaRPr sz="2000">
              <a:latin typeface="Times New Roman"/>
              <a:cs typeface="Times New Roman"/>
            </a:endParaRPr>
          </a:p>
        </p:txBody>
      </p:sp>
      <p:sp>
        <p:nvSpPr>
          <p:cNvPr id="17" name="object 17"/>
          <p:cNvSpPr txBox="1"/>
          <p:nvPr/>
        </p:nvSpPr>
        <p:spPr>
          <a:xfrm>
            <a:off x="3677284" y="4723066"/>
            <a:ext cx="814705" cy="311785"/>
          </a:xfrm>
          <a:prstGeom prst="rect">
            <a:avLst/>
          </a:prstGeom>
        </p:spPr>
        <p:txBody>
          <a:bodyPr vert="horz" wrap="square" lIns="0" tIns="15875" rIns="0" bIns="0" rtlCol="0">
            <a:spAutoFit/>
          </a:bodyPr>
          <a:lstStyle/>
          <a:p>
            <a:pPr marL="12700">
              <a:lnSpc>
                <a:spcPct val="100000"/>
              </a:lnSpc>
              <a:spcBef>
                <a:spcPts val="125"/>
              </a:spcBef>
            </a:pPr>
            <a:r>
              <a:rPr sz="1850" spc="10" dirty="0">
                <a:latin typeface="Times New Roman"/>
                <a:cs typeface="Times New Roman"/>
              </a:rPr>
              <a:t>0 </a:t>
            </a:r>
            <a:r>
              <a:rPr sz="1850" spc="15" dirty="0">
                <a:latin typeface="Symbol"/>
                <a:cs typeface="Symbol"/>
              </a:rPr>
              <a:t></a:t>
            </a:r>
            <a:r>
              <a:rPr sz="1850" spc="15" dirty="0">
                <a:latin typeface="Times New Roman"/>
                <a:cs typeface="Times New Roman"/>
              </a:rPr>
              <a:t> </a:t>
            </a:r>
            <a:r>
              <a:rPr sz="1850" i="1" spc="10" dirty="0">
                <a:latin typeface="Times New Roman"/>
                <a:cs typeface="Times New Roman"/>
              </a:rPr>
              <a:t>x</a:t>
            </a:r>
            <a:r>
              <a:rPr sz="1850" i="1" spc="-325" dirty="0">
                <a:latin typeface="Times New Roman"/>
                <a:cs typeface="Times New Roman"/>
              </a:rPr>
              <a:t> </a:t>
            </a:r>
            <a:r>
              <a:rPr sz="1850" spc="95" dirty="0">
                <a:latin typeface="Symbol"/>
                <a:cs typeface="Symbol"/>
              </a:rPr>
              <a:t></a:t>
            </a:r>
            <a:endParaRPr sz="1850">
              <a:latin typeface="Symbol"/>
              <a:cs typeface="Symbol"/>
            </a:endParaRPr>
          </a:p>
        </p:txBody>
      </p:sp>
      <p:sp>
        <p:nvSpPr>
          <p:cNvPr id="18" name="object 18"/>
          <p:cNvSpPr txBox="1"/>
          <p:nvPr/>
        </p:nvSpPr>
        <p:spPr>
          <a:xfrm>
            <a:off x="6229984" y="467963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23</a:t>
            </a:r>
            <a:r>
              <a:rPr sz="2000" spc="5" dirty="0">
                <a:latin typeface="Times New Roman"/>
                <a:cs typeface="Times New Roman"/>
              </a:rPr>
              <a:t>)</a:t>
            </a:r>
            <a:endParaRPr sz="2000">
              <a:latin typeface="Times New Roman"/>
              <a:cs typeface="Times New Roman"/>
            </a:endParaRPr>
          </a:p>
        </p:txBody>
      </p:sp>
      <p:sp>
        <p:nvSpPr>
          <p:cNvPr id="19" name="object 19"/>
          <p:cNvSpPr txBox="1"/>
          <p:nvPr/>
        </p:nvSpPr>
        <p:spPr>
          <a:xfrm>
            <a:off x="284162" y="5197157"/>
            <a:ext cx="7748270" cy="640080"/>
          </a:xfrm>
          <a:prstGeom prst="rect">
            <a:avLst/>
          </a:prstGeom>
        </p:spPr>
        <p:txBody>
          <a:bodyPr vert="horz" wrap="square" lIns="0" tIns="15875" rIns="0" bIns="0" rtlCol="0">
            <a:spAutoFit/>
          </a:bodyPr>
          <a:lstStyle/>
          <a:p>
            <a:pPr marL="12700" marR="5080">
              <a:lnSpc>
                <a:spcPct val="100000"/>
              </a:lnSpc>
              <a:spcBef>
                <a:spcPts val="125"/>
              </a:spcBef>
            </a:pPr>
            <a:r>
              <a:rPr sz="2000" spc="20" dirty="0">
                <a:latin typeface="Times New Roman"/>
                <a:cs typeface="Times New Roman"/>
              </a:rPr>
              <a:t>and</a:t>
            </a:r>
            <a:r>
              <a:rPr sz="2000" spc="-170" dirty="0">
                <a:latin typeface="Times New Roman"/>
                <a:cs typeface="Times New Roman"/>
              </a:rPr>
              <a:t> </a:t>
            </a:r>
            <a:r>
              <a:rPr sz="2000" spc="10" dirty="0">
                <a:latin typeface="Times New Roman"/>
                <a:cs typeface="Times New Roman"/>
              </a:rPr>
              <a:t>are</a:t>
            </a:r>
            <a:r>
              <a:rPr sz="2000" spc="-50" dirty="0">
                <a:latin typeface="Times New Roman"/>
                <a:cs typeface="Times New Roman"/>
              </a:rPr>
              <a:t> </a:t>
            </a:r>
            <a:r>
              <a:rPr sz="2000" spc="20" dirty="0">
                <a:latin typeface="Times New Roman"/>
                <a:cs typeface="Times New Roman"/>
              </a:rPr>
              <a:t>asked</a:t>
            </a:r>
            <a:r>
              <a:rPr sz="2000" spc="-70" dirty="0">
                <a:latin typeface="Times New Roman"/>
                <a:cs typeface="Times New Roman"/>
              </a:rPr>
              <a:t> </a:t>
            </a:r>
            <a:r>
              <a:rPr sz="2000" spc="25" dirty="0">
                <a:latin typeface="Times New Roman"/>
                <a:cs typeface="Times New Roman"/>
              </a:rPr>
              <a:t>to</a:t>
            </a:r>
            <a:r>
              <a:rPr sz="2000" spc="-90" dirty="0">
                <a:latin typeface="Times New Roman"/>
                <a:cs typeface="Times New Roman"/>
              </a:rPr>
              <a:t> </a:t>
            </a:r>
            <a:r>
              <a:rPr sz="2000" spc="20" dirty="0">
                <a:latin typeface="Times New Roman"/>
                <a:cs typeface="Times New Roman"/>
              </a:rPr>
              <a:t>represent</a:t>
            </a:r>
            <a:r>
              <a:rPr sz="2000" spc="-155" dirty="0">
                <a:latin typeface="Times New Roman"/>
                <a:cs typeface="Times New Roman"/>
              </a:rPr>
              <a:t> </a:t>
            </a:r>
            <a:r>
              <a:rPr sz="2000" i="1" spc="15" dirty="0">
                <a:latin typeface="Times New Roman"/>
                <a:cs typeface="Times New Roman"/>
              </a:rPr>
              <a:t>f(x)</a:t>
            </a:r>
            <a:r>
              <a:rPr sz="2000" i="1" spc="-195" dirty="0">
                <a:latin typeface="Times New Roman"/>
                <a:cs typeface="Times New Roman"/>
              </a:rPr>
              <a:t> </a:t>
            </a:r>
            <a:r>
              <a:rPr sz="2000" spc="25" dirty="0">
                <a:latin typeface="Times New Roman"/>
                <a:cs typeface="Times New Roman"/>
              </a:rPr>
              <a:t>by</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5" dirty="0">
                <a:latin typeface="Times New Roman"/>
                <a:cs typeface="Times New Roman"/>
              </a:rPr>
              <a:t>expansion.</a:t>
            </a:r>
            <a:r>
              <a:rPr sz="2000" spc="-240" dirty="0">
                <a:latin typeface="Times New Roman"/>
                <a:cs typeface="Times New Roman"/>
              </a:rPr>
              <a:t> </a:t>
            </a:r>
            <a:r>
              <a:rPr sz="2000" spc="-5" dirty="0">
                <a:latin typeface="Times New Roman"/>
                <a:cs typeface="Times New Roman"/>
              </a:rPr>
              <a:t>Let</a:t>
            </a:r>
            <a:r>
              <a:rPr sz="2000" spc="-85" dirty="0">
                <a:latin typeface="Times New Roman"/>
                <a:cs typeface="Times New Roman"/>
              </a:rPr>
              <a:t> </a:t>
            </a:r>
            <a:r>
              <a:rPr sz="2000" spc="25" dirty="0">
                <a:latin typeface="Times New Roman"/>
                <a:cs typeface="Times New Roman"/>
              </a:rPr>
              <a:t>us</a:t>
            </a:r>
            <a:r>
              <a:rPr sz="2000" spc="-90" dirty="0">
                <a:latin typeface="Times New Roman"/>
                <a:cs typeface="Times New Roman"/>
              </a:rPr>
              <a:t> </a:t>
            </a:r>
            <a:r>
              <a:rPr sz="2000" spc="25" dirty="0">
                <a:latin typeface="Times New Roman"/>
                <a:cs typeface="Times New Roman"/>
              </a:rPr>
              <a:t>take</a:t>
            </a:r>
            <a:r>
              <a:rPr sz="2000" spc="-125" dirty="0">
                <a:latin typeface="Times New Roman"/>
                <a:cs typeface="Times New Roman"/>
              </a:rPr>
              <a:t> </a:t>
            </a:r>
            <a:r>
              <a:rPr sz="2000" spc="20" dirty="0">
                <a:latin typeface="Times New Roman"/>
                <a:cs typeface="Times New Roman"/>
              </a:rPr>
              <a:t>three</a:t>
            </a:r>
            <a:r>
              <a:rPr sz="2000" spc="-185"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30" dirty="0">
                <a:latin typeface="Times New Roman"/>
                <a:cs typeface="Times New Roman"/>
              </a:rPr>
              <a:t>the  </a:t>
            </a:r>
            <a:r>
              <a:rPr sz="2000" spc="10" dirty="0">
                <a:latin typeface="Times New Roman"/>
                <a:cs typeface="Times New Roman"/>
              </a:rPr>
              <a:t>infinite</a:t>
            </a:r>
            <a:r>
              <a:rPr sz="2000" spc="-200" dirty="0">
                <a:latin typeface="Times New Roman"/>
                <a:cs typeface="Times New Roman"/>
              </a:rPr>
              <a:t> </a:t>
            </a:r>
            <a:r>
              <a:rPr sz="2000" spc="25" dirty="0">
                <a:latin typeface="Times New Roman"/>
                <a:cs typeface="Times New Roman"/>
              </a:rPr>
              <a:t>number</a:t>
            </a:r>
            <a:r>
              <a:rPr sz="2000" spc="-180"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25" dirty="0">
                <a:latin typeface="Times New Roman"/>
                <a:cs typeface="Times New Roman"/>
              </a:rPr>
              <a:t>possible</a:t>
            </a:r>
            <a:r>
              <a:rPr sz="2000" spc="-185" dirty="0">
                <a:latin typeface="Times New Roman"/>
                <a:cs typeface="Times New Roman"/>
              </a:rPr>
              <a:t> </a:t>
            </a:r>
            <a:r>
              <a:rPr sz="2000" spc="5" dirty="0">
                <a:latin typeface="Times New Roman"/>
                <a:cs typeface="Times New Roman"/>
              </a:rPr>
              <a:t>expansions.</a:t>
            </a:r>
            <a:endParaRPr sz="200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418782" y="259468"/>
            <a:ext cx="4507230" cy="970915"/>
          </a:xfrm>
          <a:prstGeom prst="rect">
            <a:avLst/>
          </a:prstGeom>
        </p:spPr>
        <p:txBody>
          <a:bodyPr vert="horz" wrap="square" lIns="0" tIns="162560" rIns="0" bIns="0" rtlCol="0">
            <a:spAutoFit/>
          </a:bodyPr>
          <a:lstStyle/>
          <a:p>
            <a:pPr marL="12700">
              <a:lnSpc>
                <a:spcPct val="100000"/>
              </a:lnSpc>
              <a:spcBef>
                <a:spcPts val="1280"/>
              </a:spcBef>
            </a:pPr>
            <a:r>
              <a:rPr sz="2000" spc="20" dirty="0">
                <a:latin typeface="Times New Roman"/>
                <a:cs typeface="Times New Roman"/>
              </a:rPr>
              <a:t>1.If</a:t>
            </a:r>
            <a:r>
              <a:rPr sz="2000" spc="-204" dirty="0">
                <a:latin typeface="Times New Roman"/>
                <a:cs typeface="Times New Roman"/>
              </a:rPr>
              <a:t> </a:t>
            </a:r>
            <a:r>
              <a:rPr sz="2000" spc="30" dirty="0">
                <a:latin typeface="Times New Roman"/>
                <a:cs typeface="Times New Roman"/>
              </a:rPr>
              <a:t>we</a:t>
            </a:r>
            <a:r>
              <a:rPr sz="2000" spc="-55" dirty="0">
                <a:latin typeface="Times New Roman"/>
                <a:cs typeface="Times New Roman"/>
              </a:rPr>
              <a:t> </a:t>
            </a:r>
            <a:r>
              <a:rPr sz="2000" spc="30" dirty="0">
                <a:latin typeface="Times New Roman"/>
                <a:cs typeface="Times New Roman"/>
              </a:rPr>
              <a:t>assume</a:t>
            </a:r>
            <a:r>
              <a:rPr sz="2000" spc="-204" dirty="0">
                <a:latin typeface="Times New Roman"/>
                <a:cs typeface="Times New Roman"/>
              </a:rPr>
              <a:t> </a:t>
            </a:r>
            <a:r>
              <a:rPr sz="2000" spc="10" dirty="0">
                <a:latin typeface="Times New Roman"/>
                <a:cs typeface="Times New Roman"/>
              </a:rPr>
              <a:t>a</a:t>
            </a:r>
            <a:r>
              <a:rPr sz="2000" spc="-130" dirty="0">
                <a:latin typeface="Times New Roman"/>
                <a:cs typeface="Times New Roman"/>
              </a:rPr>
              <a:t> </a:t>
            </a:r>
            <a:r>
              <a:rPr sz="2000" spc="10" dirty="0">
                <a:latin typeface="Times New Roman"/>
                <a:cs typeface="Times New Roman"/>
              </a:rPr>
              <a:t>Taylor</a:t>
            </a:r>
            <a:r>
              <a:rPr sz="2000" spc="-200" dirty="0">
                <a:latin typeface="Times New Roman"/>
                <a:cs typeface="Times New Roman"/>
              </a:rPr>
              <a:t> </a:t>
            </a:r>
            <a:r>
              <a:rPr sz="2000" spc="25" dirty="0">
                <a:latin typeface="Times New Roman"/>
                <a:cs typeface="Times New Roman"/>
              </a:rPr>
              <a:t>expansion,</a:t>
            </a:r>
            <a:r>
              <a:rPr sz="2000" spc="-260" dirty="0">
                <a:latin typeface="Times New Roman"/>
                <a:cs typeface="Times New Roman"/>
              </a:rPr>
              <a:t> </a:t>
            </a:r>
            <a:r>
              <a:rPr sz="2000" spc="30" dirty="0">
                <a:latin typeface="Times New Roman"/>
                <a:cs typeface="Times New Roman"/>
              </a:rPr>
              <a:t>we</a:t>
            </a:r>
            <a:r>
              <a:rPr sz="2000" spc="-130" dirty="0">
                <a:latin typeface="Times New Roman"/>
                <a:cs typeface="Times New Roman"/>
              </a:rPr>
              <a:t> </a:t>
            </a:r>
            <a:r>
              <a:rPr sz="2000" spc="30" dirty="0">
                <a:latin typeface="Times New Roman"/>
                <a:cs typeface="Times New Roman"/>
              </a:rPr>
              <a:t>have</a:t>
            </a:r>
            <a:endParaRPr sz="2000">
              <a:latin typeface="Times New Roman"/>
              <a:cs typeface="Times New Roman"/>
            </a:endParaRPr>
          </a:p>
          <a:p>
            <a:pPr marL="1047115">
              <a:lnSpc>
                <a:spcPct val="100000"/>
              </a:lnSpc>
              <a:spcBef>
                <a:spcPts val="1275"/>
              </a:spcBef>
            </a:pPr>
            <a:r>
              <a:rPr sz="2150" i="1" spc="5" dirty="0">
                <a:latin typeface="Times New Roman"/>
                <a:cs typeface="Times New Roman"/>
              </a:rPr>
              <a:t>f </a:t>
            </a:r>
            <a:r>
              <a:rPr sz="2150" spc="70" dirty="0">
                <a:latin typeface="Times New Roman"/>
                <a:cs typeface="Times New Roman"/>
              </a:rPr>
              <a:t>(</a:t>
            </a:r>
            <a:r>
              <a:rPr sz="2150" i="1" spc="70" dirty="0">
                <a:latin typeface="Times New Roman"/>
                <a:cs typeface="Times New Roman"/>
              </a:rPr>
              <a:t>x</a:t>
            </a:r>
            <a:r>
              <a:rPr sz="2150" spc="70" dirty="0">
                <a:latin typeface="Times New Roman"/>
                <a:cs typeface="Times New Roman"/>
              </a:rPr>
              <a:t>) </a:t>
            </a:r>
            <a:r>
              <a:rPr sz="2150" spc="15" dirty="0">
                <a:latin typeface="Symbol"/>
                <a:cs typeface="Symbol"/>
              </a:rPr>
              <a:t></a:t>
            </a:r>
            <a:r>
              <a:rPr sz="2150" spc="-30" dirty="0">
                <a:latin typeface="Times New Roman"/>
                <a:cs typeface="Times New Roman"/>
              </a:rPr>
              <a:t> </a:t>
            </a:r>
            <a:r>
              <a:rPr sz="2150" i="1" spc="10" dirty="0">
                <a:latin typeface="Times New Roman"/>
                <a:cs typeface="Times New Roman"/>
              </a:rPr>
              <a:t>x</a:t>
            </a:r>
            <a:r>
              <a:rPr sz="2150" spc="10" dirty="0">
                <a:latin typeface="Times New Roman"/>
                <a:cs typeface="Times New Roman"/>
              </a:rPr>
              <a:t>,</a:t>
            </a:r>
            <a:endParaRPr sz="2150">
              <a:latin typeface="Times New Roman"/>
              <a:cs typeface="Times New Roman"/>
            </a:endParaRPr>
          </a:p>
        </p:txBody>
      </p:sp>
      <p:sp>
        <p:nvSpPr>
          <p:cNvPr id="3" name="object 3"/>
          <p:cNvSpPr txBox="1"/>
          <p:nvPr/>
        </p:nvSpPr>
        <p:spPr>
          <a:xfrm>
            <a:off x="5619750" y="923861"/>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24</a:t>
            </a:r>
            <a:r>
              <a:rPr sz="2000" spc="5" dirty="0">
                <a:latin typeface="Times New Roman"/>
                <a:cs typeface="Times New Roman"/>
              </a:rPr>
              <a:t>)</a:t>
            </a:r>
            <a:endParaRPr sz="2000">
              <a:latin typeface="Times New Roman"/>
              <a:cs typeface="Times New Roman"/>
            </a:endParaRPr>
          </a:p>
        </p:txBody>
      </p:sp>
      <p:sp>
        <p:nvSpPr>
          <p:cNvPr id="4" name="object 4"/>
          <p:cNvSpPr txBox="1"/>
          <p:nvPr/>
        </p:nvSpPr>
        <p:spPr>
          <a:xfrm>
            <a:off x="413702" y="1550987"/>
            <a:ext cx="6669405" cy="126936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120" dirty="0">
                <a:latin typeface="Times New Roman"/>
                <a:cs typeface="Times New Roman"/>
              </a:rPr>
              <a:t> </a:t>
            </a:r>
            <a:r>
              <a:rPr sz="2000" spc="20" dirty="0">
                <a:latin typeface="Times New Roman"/>
                <a:cs typeface="Times New Roman"/>
              </a:rPr>
              <a:t>one-term</a:t>
            </a:r>
            <a:r>
              <a:rPr sz="2000" spc="-195" dirty="0">
                <a:latin typeface="Times New Roman"/>
                <a:cs typeface="Times New Roman"/>
              </a:rPr>
              <a:t> </a:t>
            </a:r>
            <a:r>
              <a:rPr sz="2000" spc="25" dirty="0">
                <a:latin typeface="Times New Roman"/>
                <a:cs typeface="Times New Roman"/>
              </a:rPr>
              <a:t>series.</a:t>
            </a:r>
            <a:r>
              <a:rPr sz="2000" spc="-180" dirty="0">
                <a:latin typeface="Times New Roman"/>
                <a:cs typeface="Times New Roman"/>
              </a:rPr>
              <a:t> </a:t>
            </a:r>
            <a:r>
              <a:rPr sz="2000" spc="35" dirty="0">
                <a:latin typeface="Times New Roman"/>
                <a:cs typeface="Times New Roman"/>
              </a:rPr>
              <a:t>This</a:t>
            </a:r>
            <a:r>
              <a:rPr sz="2000" spc="-155" dirty="0">
                <a:latin typeface="Times New Roman"/>
                <a:cs typeface="Times New Roman"/>
              </a:rPr>
              <a:t> </a:t>
            </a:r>
            <a:r>
              <a:rPr sz="2000" spc="10" dirty="0">
                <a:latin typeface="Times New Roman"/>
                <a:cs typeface="Times New Roman"/>
              </a:rPr>
              <a:t>(one-term)</a:t>
            </a:r>
            <a:r>
              <a:rPr sz="2000" spc="-195" dirty="0">
                <a:latin typeface="Times New Roman"/>
                <a:cs typeface="Times New Roman"/>
              </a:rPr>
              <a:t> </a:t>
            </a:r>
            <a:r>
              <a:rPr sz="2000" spc="20" dirty="0">
                <a:latin typeface="Times New Roman"/>
                <a:cs typeface="Times New Roman"/>
              </a:rPr>
              <a:t>series</a:t>
            </a:r>
            <a:r>
              <a:rPr sz="2000" spc="-229" dirty="0">
                <a:latin typeface="Times New Roman"/>
                <a:cs typeface="Times New Roman"/>
              </a:rPr>
              <a:t> </a:t>
            </a:r>
            <a:r>
              <a:rPr sz="2000" spc="25" dirty="0">
                <a:latin typeface="Times New Roman"/>
                <a:cs typeface="Times New Roman"/>
              </a:rPr>
              <a:t>is</a:t>
            </a:r>
            <a:r>
              <a:rPr sz="2000" spc="-170" dirty="0">
                <a:latin typeface="Times New Roman"/>
                <a:cs typeface="Times New Roman"/>
              </a:rPr>
              <a:t> </a:t>
            </a:r>
            <a:r>
              <a:rPr sz="2000" spc="25" dirty="0">
                <a:latin typeface="Times New Roman"/>
                <a:cs typeface="Times New Roman"/>
              </a:rPr>
              <a:t>defined</a:t>
            </a:r>
            <a:r>
              <a:rPr sz="2000" spc="-16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20" dirty="0">
                <a:latin typeface="Times New Roman"/>
                <a:cs typeface="Times New Roman"/>
              </a:rPr>
              <a:t>all</a:t>
            </a:r>
            <a:r>
              <a:rPr sz="2000" spc="-85" dirty="0">
                <a:latin typeface="Times New Roman"/>
                <a:cs typeface="Times New Roman"/>
              </a:rPr>
              <a:t> </a:t>
            </a:r>
            <a:r>
              <a:rPr sz="2000" spc="30" dirty="0">
                <a:latin typeface="Times New Roman"/>
                <a:cs typeface="Times New Roman"/>
              </a:rPr>
              <a:t>finite</a:t>
            </a:r>
            <a:r>
              <a:rPr sz="2000" spc="-114" dirty="0">
                <a:latin typeface="Times New Roman"/>
                <a:cs typeface="Times New Roman"/>
              </a:rPr>
              <a:t> </a:t>
            </a:r>
            <a:r>
              <a:rPr sz="2000" i="1" spc="5" dirty="0">
                <a:latin typeface="Times New Roman"/>
                <a:cs typeface="Times New Roman"/>
              </a:rPr>
              <a:t>x</a:t>
            </a:r>
            <a:r>
              <a:rPr sz="2000" spc="5" dirty="0">
                <a:latin typeface="Times New Roman"/>
                <a:cs typeface="Times New Roman"/>
              </a:rPr>
              <a:t>.</a:t>
            </a:r>
            <a:endParaRPr sz="2000">
              <a:latin typeface="Times New Roman"/>
              <a:cs typeface="Times New Roman"/>
            </a:endParaRPr>
          </a:p>
          <a:p>
            <a:pPr>
              <a:lnSpc>
                <a:spcPct val="100000"/>
              </a:lnSpc>
            </a:pPr>
            <a:endParaRPr sz="2200">
              <a:latin typeface="Times New Roman"/>
              <a:cs typeface="Times New Roman"/>
            </a:endParaRPr>
          </a:p>
          <a:p>
            <a:pPr>
              <a:lnSpc>
                <a:spcPct val="100000"/>
              </a:lnSpc>
              <a:spcBef>
                <a:spcPts val="15"/>
              </a:spcBef>
            </a:pPr>
            <a:endParaRPr sz="2100">
              <a:latin typeface="Times New Roman"/>
              <a:cs typeface="Times New Roman"/>
            </a:endParaRPr>
          </a:p>
          <a:p>
            <a:pPr marL="41275">
              <a:lnSpc>
                <a:spcPct val="100000"/>
              </a:lnSpc>
            </a:pPr>
            <a:r>
              <a:rPr sz="2000" spc="25" dirty="0">
                <a:latin typeface="Times New Roman"/>
                <a:cs typeface="Times New Roman"/>
              </a:rPr>
              <a:t>2.Using</a:t>
            </a:r>
            <a:r>
              <a:rPr sz="2000" spc="-16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35" dirty="0">
                <a:latin typeface="Times New Roman"/>
                <a:cs typeface="Times New Roman"/>
              </a:rPr>
              <a:t>cosine</a:t>
            </a:r>
            <a:r>
              <a:rPr sz="2000" spc="-200"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25" dirty="0">
                <a:latin typeface="Times New Roman"/>
                <a:cs typeface="Times New Roman"/>
              </a:rPr>
              <a:t>(Eq.</a:t>
            </a:r>
            <a:r>
              <a:rPr sz="2000" spc="-185" dirty="0">
                <a:latin typeface="Times New Roman"/>
                <a:cs typeface="Times New Roman"/>
              </a:rPr>
              <a:t> </a:t>
            </a:r>
            <a:r>
              <a:rPr sz="2000" spc="25" dirty="0">
                <a:latin typeface="Times New Roman"/>
                <a:cs typeface="Times New Roman"/>
              </a:rPr>
              <a:t>(7.21))</a:t>
            </a:r>
            <a:r>
              <a:rPr sz="2000" spc="-195"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predict</a:t>
            </a:r>
            <a:r>
              <a:rPr sz="2000" spc="-165" dirty="0">
                <a:latin typeface="Times New Roman"/>
                <a:cs typeface="Times New Roman"/>
              </a:rPr>
              <a:t> </a:t>
            </a:r>
            <a:r>
              <a:rPr sz="2000" spc="25" dirty="0">
                <a:latin typeface="Times New Roman"/>
                <a:cs typeface="Times New Roman"/>
              </a:rPr>
              <a:t>that</a:t>
            </a:r>
            <a:endParaRPr sz="2000">
              <a:latin typeface="Times New Roman"/>
              <a:cs typeface="Times New Roman"/>
            </a:endParaRPr>
          </a:p>
        </p:txBody>
      </p:sp>
      <p:sp>
        <p:nvSpPr>
          <p:cNvPr id="5" name="object 5"/>
          <p:cNvSpPr txBox="1"/>
          <p:nvPr/>
        </p:nvSpPr>
        <p:spPr>
          <a:xfrm>
            <a:off x="1382649" y="2858132"/>
            <a:ext cx="1672589" cy="902335"/>
          </a:xfrm>
          <a:prstGeom prst="rect">
            <a:avLst/>
          </a:prstGeom>
        </p:spPr>
        <p:txBody>
          <a:bodyPr vert="horz" wrap="square" lIns="0" tIns="85725" rIns="0" bIns="0" rtlCol="0">
            <a:spAutoFit/>
          </a:bodyPr>
          <a:lstStyle/>
          <a:p>
            <a:pPr marL="12700">
              <a:lnSpc>
                <a:spcPct val="100000"/>
              </a:lnSpc>
              <a:spcBef>
                <a:spcPts val="675"/>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20" dirty="0">
                <a:latin typeface="Times New Roman"/>
                <a:cs typeface="Times New Roman"/>
              </a:rPr>
              <a:t> </a:t>
            </a:r>
            <a:r>
              <a:rPr sz="2300" spc="60" dirty="0">
                <a:latin typeface="Symbol"/>
                <a:cs typeface="Symbol"/>
              </a:rPr>
              <a:t></a:t>
            </a:r>
            <a:r>
              <a:rPr sz="2300" i="1" spc="60" dirty="0">
                <a:latin typeface="Times New Roman"/>
                <a:cs typeface="Times New Roman"/>
              </a:rPr>
              <a:t>x</a:t>
            </a:r>
            <a:r>
              <a:rPr sz="2300" spc="60" dirty="0">
                <a:latin typeface="Times New Roman"/>
                <a:cs typeface="Times New Roman"/>
              </a:rPr>
              <a:t>,</a:t>
            </a:r>
            <a:endParaRPr sz="2300">
              <a:latin typeface="Times New Roman"/>
              <a:cs typeface="Times New Roman"/>
            </a:endParaRPr>
          </a:p>
          <a:p>
            <a:pPr marL="12700">
              <a:lnSpc>
                <a:spcPct val="100000"/>
              </a:lnSpc>
              <a:spcBef>
                <a:spcPts val="620"/>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15" dirty="0">
                <a:latin typeface="Times New Roman"/>
                <a:cs typeface="Times New Roman"/>
              </a:rPr>
              <a:t> </a:t>
            </a:r>
            <a:r>
              <a:rPr sz="2300" spc="-10" dirty="0">
                <a:latin typeface="Times New Roman"/>
                <a:cs typeface="Times New Roman"/>
              </a:rPr>
              <a:t>2</a:t>
            </a:r>
            <a:r>
              <a:rPr sz="2450" spc="-10" dirty="0">
                <a:latin typeface="Symbol"/>
                <a:cs typeface="Symbol"/>
              </a:rPr>
              <a:t></a:t>
            </a:r>
            <a:r>
              <a:rPr sz="2450" spc="-10" dirty="0">
                <a:latin typeface="Times New Roman"/>
                <a:cs typeface="Times New Roman"/>
              </a:rPr>
              <a:t> </a:t>
            </a:r>
            <a:r>
              <a:rPr sz="2300" spc="15" dirty="0">
                <a:latin typeface="Symbol"/>
                <a:cs typeface="Symbol"/>
              </a:rPr>
              <a:t></a:t>
            </a:r>
            <a:r>
              <a:rPr sz="2300" spc="-150" dirty="0">
                <a:latin typeface="Times New Roman"/>
                <a:cs typeface="Times New Roman"/>
              </a:rPr>
              <a:t> </a:t>
            </a:r>
            <a:r>
              <a:rPr sz="2300" i="1" spc="15" dirty="0">
                <a:latin typeface="Times New Roman"/>
                <a:cs typeface="Times New Roman"/>
              </a:rPr>
              <a:t>x</a:t>
            </a:r>
            <a:r>
              <a:rPr sz="2300" spc="15" dirty="0">
                <a:latin typeface="Times New Roman"/>
                <a:cs typeface="Times New Roman"/>
              </a:rPr>
              <a:t>,</a:t>
            </a:r>
            <a:endParaRPr sz="2300">
              <a:latin typeface="Times New Roman"/>
              <a:cs typeface="Times New Roman"/>
            </a:endParaRPr>
          </a:p>
        </p:txBody>
      </p:sp>
      <p:sp>
        <p:nvSpPr>
          <p:cNvPr id="6" name="object 6"/>
          <p:cNvSpPr txBox="1"/>
          <p:nvPr/>
        </p:nvSpPr>
        <p:spPr>
          <a:xfrm>
            <a:off x="3389884" y="2851229"/>
            <a:ext cx="1365885" cy="883919"/>
          </a:xfrm>
          <a:prstGeom prst="rect">
            <a:avLst/>
          </a:prstGeom>
        </p:spPr>
        <p:txBody>
          <a:bodyPr vert="horz" wrap="square" lIns="0" tIns="90170" rIns="0" bIns="0" rtlCol="0">
            <a:spAutoFit/>
          </a:bodyPr>
          <a:lstStyle/>
          <a:p>
            <a:pPr marL="41275">
              <a:lnSpc>
                <a:spcPct val="100000"/>
              </a:lnSpc>
              <a:spcBef>
                <a:spcPts val="710"/>
              </a:spcBef>
            </a:pPr>
            <a:r>
              <a:rPr sz="2250" dirty="0">
                <a:latin typeface="Symbol"/>
                <a:cs typeface="Symbol"/>
              </a:rPr>
              <a:t></a:t>
            </a:r>
            <a:r>
              <a:rPr sz="2250" dirty="0">
                <a:latin typeface="Times New Roman"/>
                <a:cs typeface="Times New Roman"/>
              </a:rPr>
              <a:t> </a:t>
            </a:r>
            <a:r>
              <a:rPr sz="2300" spc="15" dirty="0">
                <a:latin typeface="Symbol"/>
                <a:cs typeface="Symbol"/>
              </a:rPr>
              <a:t></a:t>
            </a:r>
            <a:r>
              <a:rPr sz="2300" spc="15"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295" dirty="0">
                <a:latin typeface="Times New Roman"/>
                <a:cs typeface="Times New Roman"/>
              </a:rPr>
              <a:t> </a:t>
            </a:r>
            <a:r>
              <a:rPr sz="2250" dirty="0">
                <a:latin typeface="Times New Roman"/>
                <a:cs typeface="Times New Roman"/>
              </a:rPr>
              <a:t>0,</a:t>
            </a:r>
            <a:endParaRPr sz="2250">
              <a:latin typeface="Times New Roman"/>
              <a:cs typeface="Times New Roman"/>
            </a:endParaRPr>
          </a:p>
          <a:p>
            <a:pPr marL="12700">
              <a:lnSpc>
                <a:spcPct val="100000"/>
              </a:lnSpc>
              <a:spcBef>
                <a:spcPts val="620"/>
              </a:spcBef>
            </a:pPr>
            <a:r>
              <a:rPr sz="2300" spc="15" dirty="0">
                <a:latin typeface="Symbol"/>
                <a:cs typeface="Symbol"/>
              </a:rPr>
              <a:t></a:t>
            </a:r>
            <a:r>
              <a:rPr sz="2300" spc="15"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340" dirty="0">
                <a:latin typeface="Times New Roman"/>
                <a:cs typeface="Times New Roman"/>
              </a:rPr>
              <a:t> </a:t>
            </a:r>
            <a:r>
              <a:rPr sz="2250" dirty="0">
                <a:latin typeface="Times New Roman"/>
                <a:cs typeface="Times New Roman"/>
              </a:rPr>
              <a:t>2</a:t>
            </a:r>
            <a:r>
              <a:rPr sz="2300" dirty="0">
                <a:latin typeface="Symbol"/>
                <a:cs typeface="Symbol"/>
              </a:rPr>
              <a:t></a:t>
            </a:r>
            <a:r>
              <a:rPr sz="2250" dirty="0">
                <a:latin typeface="Times New Roman"/>
                <a:cs typeface="Times New Roman"/>
              </a:rPr>
              <a:t>.</a:t>
            </a:r>
            <a:endParaRPr sz="2250">
              <a:latin typeface="Times New Roman"/>
              <a:cs typeface="Times New Roman"/>
            </a:endParaRPr>
          </a:p>
        </p:txBody>
      </p:sp>
      <p:sp>
        <p:nvSpPr>
          <p:cNvPr id="7" name="object 7"/>
          <p:cNvSpPr txBox="1"/>
          <p:nvPr/>
        </p:nvSpPr>
        <p:spPr>
          <a:xfrm>
            <a:off x="5696203" y="3228403"/>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25</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474980" y="4297997"/>
            <a:ext cx="605091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3.Finally,</a:t>
            </a:r>
            <a:r>
              <a:rPr sz="2000" spc="-170" dirty="0">
                <a:latin typeface="Times New Roman"/>
                <a:cs typeface="Times New Roman"/>
              </a:rPr>
              <a:t> </a:t>
            </a:r>
            <a:r>
              <a:rPr sz="2000" spc="20" dirty="0">
                <a:latin typeface="Times New Roman"/>
                <a:cs typeface="Times New Roman"/>
              </a:rPr>
              <a:t>from</a:t>
            </a:r>
            <a:r>
              <a:rPr sz="2000" spc="-20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30" dirty="0">
                <a:latin typeface="Times New Roman"/>
                <a:cs typeface="Times New Roman"/>
              </a:rPr>
              <a:t>sine</a:t>
            </a:r>
            <a:r>
              <a:rPr sz="2000" spc="-12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5" dirty="0">
                <a:latin typeface="Times New Roman"/>
                <a:cs typeface="Times New Roman"/>
              </a:rPr>
              <a:t>(Eq.</a:t>
            </a:r>
            <a:r>
              <a:rPr sz="2000" spc="-180" dirty="0">
                <a:latin typeface="Times New Roman"/>
                <a:cs typeface="Times New Roman"/>
              </a:rPr>
              <a:t> </a:t>
            </a:r>
            <a:r>
              <a:rPr sz="2000" spc="20" dirty="0">
                <a:latin typeface="Times New Roman"/>
                <a:cs typeface="Times New Roman"/>
              </a:rPr>
              <a:t>(7.22)),</a:t>
            </a:r>
            <a:r>
              <a:rPr sz="2000" spc="-185" dirty="0">
                <a:latin typeface="Times New Roman"/>
                <a:cs typeface="Times New Roman"/>
              </a:rPr>
              <a:t> </a:t>
            </a:r>
            <a:r>
              <a:rPr sz="2000" spc="30" dirty="0">
                <a:latin typeface="Times New Roman"/>
                <a:cs typeface="Times New Roman"/>
              </a:rPr>
              <a:t>we</a:t>
            </a:r>
            <a:r>
              <a:rPr sz="2000" spc="-15"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9" name="object 9"/>
          <p:cNvSpPr txBox="1"/>
          <p:nvPr/>
        </p:nvSpPr>
        <p:spPr>
          <a:xfrm>
            <a:off x="1531238" y="4842248"/>
            <a:ext cx="1613535" cy="873760"/>
          </a:xfrm>
          <a:prstGeom prst="rect">
            <a:avLst/>
          </a:prstGeom>
        </p:spPr>
        <p:txBody>
          <a:bodyPr vert="horz" wrap="square" lIns="0" tIns="86360" rIns="0" bIns="0" rtlCol="0">
            <a:spAutoFit/>
          </a:bodyPr>
          <a:lstStyle/>
          <a:p>
            <a:pPr marL="12700">
              <a:lnSpc>
                <a:spcPct val="100000"/>
              </a:lnSpc>
              <a:spcBef>
                <a:spcPts val="680"/>
              </a:spcBef>
            </a:pPr>
            <a:r>
              <a:rPr sz="2250" i="1" dirty="0">
                <a:latin typeface="Times New Roman"/>
                <a:cs typeface="Times New Roman"/>
              </a:rPr>
              <a:t>f </a:t>
            </a:r>
            <a:r>
              <a:rPr sz="2250" spc="40" dirty="0">
                <a:latin typeface="Times New Roman"/>
                <a:cs typeface="Times New Roman"/>
              </a:rPr>
              <a:t>(</a:t>
            </a:r>
            <a:r>
              <a:rPr sz="2250" i="1" spc="40" dirty="0">
                <a:latin typeface="Times New Roman"/>
                <a:cs typeface="Times New Roman"/>
              </a:rPr>
              <a:t>x</a:t>
            </a:r>
            <a:r>
              <a:rPr sz="2250" spc="40" dirty="0">
                <a:latin typeface="Times New Roman"/>
                <a:cs typeface="Times New Roman"/>
              </a:rPr>
              <a:t>) </a:t>
            </a:r>
            <a:r>
              <a:rPr sz="2250" dirty="0">
                <a:latin typeface="Symbol"/>
                <a:cs typeface="Symbol"/>
              </a:rPr>
              <a:t></a:t>
            </a:r>
            <a:r>
              <a:rPr sz="2250" spc="135" dirty="0">
                <a:latin typeface="Times New Roman"/>
                <a:cs typeface="Times New Roman"/>
              </a:rPr>
              <a:t> </a:t>
            </a:r>
            <a:r>
              <a:rPr sz="2250" i="1" spc="-15" dirty="0">
                <a:latin typeface="Times New Roman"/>
                <a:cs typeface="Times New Roman"/>
              </a:rPr>
              <a:t>x</a:t>
            </a:r>
            <a:r>
              <a:rPr sz="2250" spc="-15" dirty="0">
                <a:latin typeface="Times New Roman"/>
                <a:cs typeface="Times New Roman"/>
              </a:rPr>
              <a:t>,</a:t>
            </a:r>
            <a:endParaRPr sz="2250">
              <a:latin typeface="Times New Roman"/>
              <a:cs typeface="Times New Roman"/>
            </a:endParaRPr>
          </a:p>
          <a:p>
            <a:pPr marL="12700">
              <a:lnSpc>
                <a:spcPct val="100000"/>
              </a:lnSpc>
              <a:spcBef>
                <a:spcPts val="630"/>
              </a:spcBef>
            </a:pPr>
            <a:r>
              <a:rPr sz="2250" i="1" dirty="0">
                <a:latin typeface="Times New Roman"/>
                <a:cs typeface="Times New Roman"/>
              </a:rPr>
              <a:t>f </a:t>
            </a:r>
            <a:r>
              <a:rPr sz="2250" spc="40" dirty="0">
                <a:latin typeface="Times New Roman"/>
                <a:cs typeface="Times New Roman"/>
              </a:rPr>
              <a:t>(</a:t>
            </a:r>
            <a:r>
              <a:rPr sz="2250" i="1" spc="40" dirty="0">
                <a:latin typeface="Times New Roman"/>
                <a:cs typeface="Times New Roman"/>
              </a:rPr>
              <a:t>x</a:t>
            </a:r>
            <a:r>
              <a:rPr sz="2250" spc="40"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285" dirty="0">
                <a:latin typeface="Times New Roman"/>
                <a:cs typeface="Times New Roman"/>
              </a:rPr>
              <a:t> </a:t>
            </a:r>
            <a:r>
              <a:rPr sz="2250" spc="50" dirty="0">
                <a:latin typeface="Times New Roman"/>
                <a:cs typeface="Times New Roman"/>
              </a:rPr>
              <a:t>2</a:t>
            </a:r>
            <a:r>
              <a:rPr sz="2300" spc="50" dirty="0">
                <a:latin typeface="Symbol"/>
                <a:cs typeface="Symbol"/>
              </a:rPr>
              <a:t></a:t>
            </a:r>
            <a:r>
              <a:rPr sz="2250" spc="50" dirty="0">
                <a:latin typeface="Times New Roman"/>
                <a:cs typeface="Times New Roman"/>
              </a:rPr>
              <a:t>,</a:t>
            </a:r>
            <a:endParaRPr sz="2250">
              <a:latin typeface="Times New Roman"/>
              <a:cs typeface="Times New Roman"/>
            </a:endParaRPr>
          </a:p>
        </p:txBody>
      </p:sp>
      <p:sp>
        <p:nvSpPr>
          <p:cNvPr id="10" name="object 10"/>
          <p:cNvSpPr txBox="1"/>
          <p:nvPr/>
        </p:nvSpPr>
        <p:spPr>
          <a:xfrm>
            <a:off x="3588384" y="4857178"/>
            <a:ext cx="1271905" cy="864869"/>
          </a:xfrm>
          <a:prstGeom prst="rect">
            <a:avLst/>
          </a:prstGeom>
        </p:spPr>
        <p:txBody>
          <a:bodyPr vert="horz" wrap="square" lIns="0" tIns="104140" rIns="0" bIns="0" rtlCol="0">
            <a:spAutoFit/>
          </a:bodyPr>
          <a:lstStyle/>
          <a:p>
            <a:pPr marL="41275">
              <a:lnSpc>
                <a:spcPct val="100000"/>
              </a:lnSpc>
              <a:spcBef>
                <a:spcPts val="820"/>
              </a:spcBef>
            </a:pPr>
            <a:r>
              <a:rPr sz="2150" spc="15" dirty="0">
                <a:latin typeface="Symbol"/>
                <a:cs typeface="Symbol"/>
              </a:rPr>
              <a:t></a:t>
            </a:r>
            <a:r>
              <a:rPr sz="2150" spc="-180" dirty="0">
                <a:latin typeface="Times New Roman"/>
                <a:cs typeface="Times New Roman"/>
              </a:rPr>
              <a:t> </a:t>
            </a:r>
            <a:r>
              <a:rPr sz="2150" spc="15" dirty="0">
                <a:latin typeface="Symbol"/>
                <a:cs typeface="Symbol"/>
              </a:rPr>
              <a:t></a:t>
            </a:r>
            <a:r>
              <a:rPr sz="2150" spc="-100" dirty="0">
                <a:latin typeface="Times New Roman"/>
                <a:cs typeface="Times New Roman"/>
              </a:rPr>
              <a:t> </a:t>
            </a:r>
            <a:r>
              <a:rPr sz="2150" spc="15" dirty="0">
                <a:latin typeface="Symbol"/>
                <a:cs typeface="Symbol"/>
              </a:rPr>
              <a:t></a:t>
            </a:r>
            <a:r>
              <a:rPr sz="2150" spc="-175" dirty="0">
                <a:latin typeface="Times New Roman"/>
                <a:cs typeface="Times New Roman"/>
              </a:rPr>
              <a:t> </a:t>
            </a:r>
            <a:r>
              <a:rPr sz="2150" i="1" spc="10" dirty="0">
                <a:latin typeface="Times New Roman"/>
                <a:cs typeface="Times New Roman"/>
              </a:rPr>
              <a:t>x</a:t>
            </a:r>
            <a:r>
              <a:rPr sz="2150" i="1" spc="-30" dirty="0">
                <a:latin typeface="Times New Roman"/>
                <a:cs typeface="Times New Roman"/>
              </a:rPr>
              <a:t> </a:t>
            </a:r>
            <a:r>
              <a:rPr sz="2150" spc="15" dirty="0">
                <a:latin typeface="Symbol"/>
                <a:cs typeface="Symbol"/>
              </a:rPr>
              <a:t></a:t>
            </a:r>
            <a:r>
              <a:rPr sz="2150" spc="-170" dirty="0">
                <a:latin typeface="Times New Roman"/>
                <a:cs typeface="Times New Roman"/>
              </a:rPr>
              <a:t> </a:t>
            </a:r>
            <a:r>
              <a:rPr sz="2150" spc="45" dirty="0">
                <a:latin typeface="Times New Roman"/>
                <a:cs typeface="Times New Roman"/>
              </a:rPr>
              <a:t>0,</a:t>
            </a:r>
            <a:endParaRPr sz="2150">
              <a:latin typeface="Times New Roman"/>
              <a:cs typeface="Times New Roman"/>
            </a:endParaRPr>
          </a:p>
          <a:p>
            <a:pPr marL="12700">
              <a:lnSpc>
                <a:spcPct val="100000"/>
              </a:lnSpc>
              <a:spcBef>
                <a:spcPts val="725"/>
              </a:spcBef>
            </a:pPr>
            <a:r>
              <a:rPr sz="2150" spc="15" dirty="0">
                <a:latin typeface="Symbol"/>
                <a:cs typeface="Symbol"/>
              </a:rPr>
              <a:t></a:t>
            </a:r>
            <a:r>
              <a:rPr sz="2150" spc="-175" dirty="0">
                <a:latin typeface="Times New Roman"/>
                <a:cs typeface="Times New Roman"/>
              </a:rPr>
              <a:t> </a:t>
            </a:r>
            <a:r>
              <a:rPr sz="2150" spc="15" dirty="0">
                <a:latin typeface="Symbol"/>
                <a:cs typeface="Symbol"/>
              </a:rPr>
              <a:t></a:t>
            </a:r>
            <a:r>
              <a:rPr sz="2150" spc="-95" dirty="0">
                <a:latin typeface="Times New Roman"/>
                <a:cs typeface="Times New Roman"/>
              </a:rPr>
              <a:t> </a:t>
            </a:r>
            <a:r>
              <a:rPr sz="2150" i="1" spc="10" dirty="0">
                <a:latin typeface="Times New Roman"/>
                <a:cs typeface="Times New Roman"/>
              </a:rPr>
              <a:t>x</a:t>
            </a:r>
            <a:r>
              <a:rPr sz="2150" i="1" spc="-95" dirty="0">
                <a:latin typeface="Times New Roman"/>
                <a:cs typeface="Times New Roman"/>
              </a:rPr>
              <a:t> </a:t>
            </a:r>
            <a:r>
              <a:rPr sz="2150" spc="15" dirty="0">
                <a:latin typeface="Symbol"/>
                <a:cs typeface="Symbol"/>
              </a:rPr>
              <a:t></a:t>
            </a:r>
            <a:r>
              <a:rPr sz="2150" spc="-105" dirty="0">
                <a:latin typeface="Times New Roman"/>
                <a:cs typeface="Times New Roman"/>
              </a:rPr>
              <a:t> </a:t>
            </a:r>
            <a:r>
              <a:rPr sz="2150" spc="-45" dirty="0">
                <a:latin typeface="Times New Roman"/>
                <a:cs typeface="Times New Roman"/>
              </a:rPr>
              <a:t>2</a:t>
            </a:r>
            <a:r>
              <a:rPr sz="2150" spc="-45" dirty="0">
                <a:latin typeface="Symbol"/>
                <a:cs typeface="Symbol"/>
              </a:rPr>
              <a:t></a:t>
            </a:r>
            <a:r>
              <a:rPr sz="2150" spc="-170" dirty="0">
                <a:latin typeface="Times New Roman"/>
                <a:cs typeface="Times New Roman"/>
              </a:rPr>
              <a:t> </a:t>
            </a:r>
            <a:r>
              <a:rPr sz="2150" spc="5" dirty="0">
                <a:latin typeface="Times New Roman"/>
                <a:cs typeface="Times New Roman"/>
              </a:rPr>
              <a:t>.</a:t>
            </a:r>
            <a:endParaRPr sz="2150">
              <a:latin typeface="Times New Roman"/>
              <a:cs typeface="Times New Roman"/>
            </a:endParaRPr>
          </a:p>
        </p:txBody>
      </p:sp>
      <p:sp>
        <p:nvSpPr>
          <p:cNvPr id="11" name="object 11"/>
          <p:cNvSpPr txBox="1"/>
          <p:nvPr/>
        </p:nvSpPr>
        <p:spPr>
          <a:xfrm>
            <a:off x="5923534" y="5122227"/>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26</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82952" y="684402"/>
            <a:ext cx="6294247" cy="371741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28904" y="5349875"/>
            <a:ext cx="8710295" cy="334645"/>
          </a:xfrm>
          <a:prstGeom prst="rect">
            <a:avLst/>
          </a:prstGeom>
        </p:spPr>
        <p:txBody>
          <a:bodyPr vert="horz" wrap="square" lIns="0" tIns="15875" rIns="0" bIns="0" rtlCol="0">
            <a:spAutoFit/>
          </a:bodyPr>
          <a:lstStyle/>
          <a:p>
            <a:pPr marL="12700">
              <a:lnSpc>
                <a:spcPct val="100000"/>
              </a:lnSpc>
              <a:spcBef>
                <a:spcPts val="125"/>
              </a:spcBef>
            </a:pPr>
            <a:r>
              <a:rPr sz="2000" b="1" spc="15" dirty="0">
                <a:latin typeface="Times New Roman"/>
                <a:cs typeface="Times New Roman"/>
              </a:rPr>
              <a:t>Figure</a:t>
            </a:r>
            <a:r>
              <a:rPr sz="2000" b="1" spc="-195" dirty="0">
                <a:latin typeface="Times New Roman"/>
                <a:cs typeface="Times New Roman"/>
              </a:rPr>
              <a:t> </a:t>
            </a:r>
            <a:r>
              <a:rPr sz="2000" b="1" spc="25" dirty="0">
                <a:latin typeface="Times New Roman"/>
                <a:cs typeface="Times New Roman"/>
              </a:rPr>
              <a:t>7.2</a:t>
            </a:r>
            <a:r>
              <a:rPr sz="2000" b="1" spc="-90" dirty="0">
                <a:latin typeface="Times New Roman"/>
                <a:cs typeface="Times New Roman"/>
              </a:rPr>
              <a:t> </a:t>
            </a:r>
            <a:r>
              <a:rPr sz="2000" spc="20" dirty="0">
                <a:latin typeface="Times New Roman"/>
                <a:cs typeface="Times New Roman"/>
              </a:rPr>
              <a:t>Comparison</a:t>
            </a:r>
            <a:r>
              <a:rPr sz="2000" spc="-24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35" dirty="0">
                <a:latin typeface="Times New Roman"/>
                <a:cs typeface="Times New Roman"/>
              </a:rPr>
              <a:t>cosine</a:t>
            </a:r>
            <a:r>
              <a:rPr sz="2000" spc="-195" dirty="0">
                <a:latin typeface="Times New Roman"/>
                <a:cs typeface="Times New Roman"/>
              </a:rPr>
              <a:t> </a:t>
            </a:r>
            <a:r>
              <a:rPr sz="2000" spc="25" dirty="0">
                <a:latin typeface="Times New Roman"/>
                <a:cs typeface="Times New Roman"/>
              </a:rPr>
              <a:t>series,</a:t>
            </a:r>
            <a:r>
              <a:rPr sz="2000" spc="-180" dirty="0">
                <a:latin typeface="Times New Roman"/>
                <a:cs typeface="Times New Roman"/>
              </a:rPr>
              <a:t> </a:t>
            </a:r>
            <a:r>
              <a:rPr sz="2000" spc="25" dirty="0">
                <a:latin typeface="Times New Roman"/>
                <a:cs typeface="Times New Roman"/>
              </a:rPr>
              <a:t>Fourier</a:t>
            </a:r>
            <a:r>
              <a:rPr sz="2000" spc="-275" dirty="0">
                <a:latin typeface="Times New Roman"/>
                <a:cs typeface="Times New Roman"/>
              </a:rPr>
              <a:t> </a:t>
            </a:r>
            <a:r>
              <a:rPr sz="2000" spc="35" dirty="0">
                <a:latin typeface="Times New Roman"/>
                <a:cs typeface="Times New Roman"/>
              </a:rPr>
              <a:t>sine</a:t>
            </a:r>
            <a:r>
              <a:rPr sz="2000" spc="-195"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10" dirty="0">
                <a:latin typeface="Times New Roman"/>
                <a:cs typeface="Times New Roman"/>
              </a:rPr>
              <a:t>Taylor</a:t>
            </a:r>
            <a:r>
              <a:rPr sz="2000" spc="-130" dirty="0">
                <a:latin typeface="Times New Roman"/>
                <a:cs typeface="Times New Roman"/>
              </a:rPr>
              <a:t> </a:t>
            </a:r>
            <a:r>
              <a:rPr sz="2000" spc="25" dirty="0">
                <a:latin typeface="Times New Roman"/>
                <a:cs typeface="Times New Roman"/>
              </a:rPr>
              <a:t>series.</a:t>
            </a:r>
            <a:endParaRPr sz="2000">
              <a:latin typeface="Times New Roman"/>
              <a:cs typeface="Times New Roman"/>
            </a:endParaRPr>
          </a:p>
        </p:txBody>
      </p:sp>
      <p:sp>
        <p:nvSpPr>
          <p:cNvPr id="4" name="object 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74239" y="2679700"/>
            <a:ext cx="78740" cy="247650"/>
          </a:xfrm>
          <a:custGeom>
            <a:avLst/>
            <a:gdLst/>
            <a:ahLst/>
            <a:cxnLst/>
            <a:rect l="l" t="t" r="r" b="b"/>
            <a:pathLst>
              <a:path w="78739" h="247650">
                <a:moveTo>
                  <a:pt x="78740" y="0"/>
                </a:moveTo>
                <a:lnTo>
                  <a:pt x="0" y="247650"/>
                </a:lnTo>
              </a:path>
            </a:pathLst>
          </a:custGeom>
          <a:ln w="1016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127635" y="788098"/>
            <a:ext cx="8645525" cy="2451735"/>
          </a:xfrm>
          <a:prstGeom prst="rect">
            <a:avLst/>
          </a:prstGeom>
        </p:spPr>
        <p:txBody>
          <a:bodyPr vert="horz" wrap="square" lIns="0" tIns="46355" rIns="0" bIns="0" rtlCol="0">
            <a:spAutoFit/>
          </a:bodyPr>
          <a:lstStyle/>
          <a:p>
            <a:pPr marL="12700" marR="5080">
              <a:lnSpc>
                <a:spcPct val="90100"/>
              </a:lnSpc>
              <a:spcBef>
                <a:spcPts val="365"/>
              </a:spcBef>
            </a:pPr>
            <a:r>
              <a:rPr spc="30" dirty="0"/>
              <a:t>These</a:t>
            </a:r>
            <a:r>
              <a:rPr spc="-200" dirty="0"/>
              <a:t> </a:t>
            </a:r>
            <a:r>
              <a:rPr spc="25" dirty="0"/>
              <a:t>three</a:t>
            </a:r>
            <a:r>
              <a:rPr spc="-195" dirty="0"/>
              <a:t> </a:t>
            </a:r>
            <a:r>
              <a:rPr spc="10" dirty="0"/>
              <a:t>possibilities,</a:t>
            </a:r>
            <a:r>
              <a:rPr spc="-170" dirty="0"/>
              <a:t> </a:t>
            </a:r>
            <a:r>
              <a:rPr spc="20" dirty="0"/>
              <a:t>Taylor</a:t>
            </a:r>
            <a:r>
              <a:rPr spc="-195" dirty="0"/>
              <a:t> </a:t>
            </a:r>
            <a:r>
              <a:rPr spc="25" dirty="0"/>
              <a:t>series,</a:t>
            </a:r>
            <a:r>
              <a:rPr spc="-265" dirty="0"/>
              <a:t> </a:t>
            </a:r>
            <a:r>
              <a:rPr spc="25" dirty="0"/>
              <a:t>Fouries</a:t>
            </a:r>
            <a:r>
              <a:rPr spc="-160" dirty="0"/>
              <a:t> </a:t>
            </a:r>
            <a:r>
              <a:rPr spc="20" dirty="0"/>
              <a:t>cosine</a:t>
            </a:r>
            <a:r>
              <a:rPr spc="-195" dirty="0"/>
              <a:t> </a:t>
            </a:r>
            <a:r>
              <a:rPr spc="25" dirty="0"/>
              <a:t>series,</a:t>
            </a:r>
            <a:r>
              <a:rPr spc="-260" dirty="0"/>
              <a:t> </a:t>
            </a:r>
            <a:r>
              <a:rPr spc="20" dirty="0"/>
              <a:t>and</a:t>
            </a:r>
            <a:r>
              <a:rPr spc="-160" dirty="0"/>
              <a:t> </a:t>
            </a:r>
            <a:r>
              <a:rPr spc="25" dirty="0"/>
              <a:t>Fourier</a:t>
            </a:r>
            <a:r>
              <a:rPr spc="-200" dirty="0"/>
              <a:t> </a:t>
            </a:r>
            <a:r>
              <a:rPr spc="35" dirty="0"/>
              <a:t>sine</a:t>
            </a:r>
            <a:r>
              <a:rPr spc="-195" dirty="0"/>
              <a:t> </a:t>
            </a:r>
            <a:r>
              <a:rPr spc="25" dirty="0"/>
              <a:t>series,  </a:t>
            </a:r>
            <a:r>
              <a:rPr sz="3000" spc="15" baseline="1388" dirty="0"/>
              <a:t>are</a:t>
            </a:r>
            <a:r>
              <a:rPr sz="3000" spc="-165" baseline="1388" dirty="0"/>
              <a:t> </a:t>
            </a:r>
            <a:r>
              <a:rPr sz="3000" spc="15" baseline="1388" dirty="0"/>
              <a:t>each</a:t>
            </a:r>
            <a:r>
              <a:rPr sz="3000" spc="-7" baseline="1388" dirty="0"/>
              <a:t> </a:t>
            </a:r>
            <a:r>
              <a:rPr sz="3000" spc="30" baseline="1388" dirty="0"/>
              <a:t>perfectly</a:t>
            </a:r>
            <a:r>
              <a:rPr sz="3000" spc="-240" baseline="1388" dirty="0"/>
              <a:t> </a:t>
            </a:r>
            <a:r>
              <a:rPr sz="3000" spc="44" baseline="1388" dirty="0"/>
              <a:t>valid</a:t>
            </a:r>
            <a:r>
              <a:rPr sz="3000" spc="-337" baseline="1388" dirty="0"/>
              <a:t> </a:t>
            </a:r>
            <a:r>
              <a:rPr sz="3000" spc="37" baseline="1388" dirty="0"/>
              <a:t>in</a:t>
            </a:r>
            <a:r>
              <a:rPr sz="3000" spc="-232" baseline="1388" dirty="0"/>
              <a:t> </a:t>
            </a:r>
            <a:r>
              <a:rPr sz="3000" spc="44" baseline="1388" dirty="0"/>
              <a:t>the</a:t>
            </a:r>
            <a:r>
              <a:rPr sz="3000" spc="-172" baseline="1388" dirty="0"/>
              <a:t> </a:t>
            </a:r>
            <a:r>
              <a:rPr sz="3000" spc="30" baseline="1388" dirty="0"/>
              <a:t>original</a:t>
            </a:r>
            <a:r>
              <a:rPr sz="3000" spc="-232" baseline="1388" dirty="0"/>
              <a:t> </a:t>
            </a:r>
            <a:r>
              <a:rPr sz="3000" spc="22" baseline="1388" dirty="0"/>
              <a:t>interval</a:t>
            </a:r>
            <a:r>
              <a:rPr sz="3000" spc="-352" baseline="1388" dirty="0"/>
              <a:t> </a:t>
            </a:r>
            <a:r>
              <a:rPr sz="3900" spc="-60" baseline="1068" dirty="0">
                <a:latin typeface="Symbol"/>
                <a:cs typeface="Symbol"/>
              </a:rPr>
              <a:t></a:t>
            </a:r>
            <a:r>
              <a:rPr sz="1850" spc="-40" dirty="0"/>
              <a:t>0,</a:t>
            </a:r>
            <a:r>
              <a:rPr sz="1950" spc="-40" dirty="0">
                <a:latin typeface="Symbol"/>
                <a:cs typeface="Symbol"/>
              </a:rPr>
              <a:t></a:t>
            </a:r>
            <a:r>
              <a:rPr sz="1950" spc="-280" dirty="0"/>
              <a:t> </a:t>
            </a:r>
            <a:r>
              <a:rPr sz="3900" spc="-75" baseline="1068" dirty="0">
                <a:latin typeface="Symbol"/>
                <a:cs typeface="Symbol"/>
              </a:rPr>
              <a:t></a:t>
            </a:r>
            <a:r>
              <a:rPr sz="3000" spc="-75" baseline="1388" dirty="0"/>
              <a:t>.Outside,</a:t>
            </a:r>
            <a:r>
              <a:rPr sz="3000" spc="-262" baseline="1388" dirty="0"/>
              <a:t> </a:t>
            </a:r>
            <a:r>
              <a:rPr sz="3000" spc="30" baseline="1388" dirty="0"/>
              <a:t>however,</a:t>
            </a:r>
            <a:r>
              <a:rPr sz="3000" spc="-270" baseline="1388" dirty="0"/>
              <a:t> </a:t>
            </a:r>
            <a:r>
              <a:rPr sz="3000" spc="44" baseline="1388" dirty="0"/>
              <a:t>their</a:t>
            </a:r>
            <a:r>
              <a:rPr sz="3000" spc="-284" baseline="1388" dirty="0"/>
              <a:t> </a:t>
            </a:r>
            <a:r>
              <a:rPr sz="3000" spc="30" baseline="1388" dirty="0"/>
              <a:t>behavior  </a:t>
            </a:r>
            <a:r>
              <a:rPr sz="2000" spc="25" dirty="0"/>
              <a:t>is</a:t>
            </a:r>
            <a:r>
              <a:rPr sz="2000" spc="-165" dirty="0"/>
              <a:t> </a:t>
            </a:r>
            <a:r>
              <a:rPr sz="2000" spc="20" dirty="0"/>
              <a:t>strikingly</a:t>
            </a:r>
            <a:r>
              <a:rPr sz="2000" spc="-240" dirty="0"/>
              <a:t> </a:t>
            </a:r>
            <a:r>
              <a:rPr sz="2000" spc="20" dirty="0"/>
              <a:t>different</a:t>
            </a:r>
            <a:r>
              <a:rPr sz="2000" spc="-170" dirty="0"/>
              <a:t> </a:t>
            </a:r>
            <a:r>
              <a:rPr sz="2000" spc="10" dirty="0"/>
              <a:t>(compare</a:t>
            </a:r>
            <a:r>
              <a:rPr sz="2000" spc="-204" dirty="0"/>
              <a:t> </a:t>
            </a:r>
            <a:r>
              <a:rPr sz="2000" spc="25" dirty="0"/>
              <a:t>Fig.</a:t>
            </a:r>
            <a:r>
              <a:rPr sz="2000" spc="-180" dirty="0"/>
              <a:t> </a:t>
            </a:r>
            <a:r>
              <a:rPr sz="2000" spc="25" dirty="0"/>
              <a:t>7.3).</a:t>
            </a:r>
            <a:r>
              <a:rPr sz="2000" spc="-175" dirty="0"/>
              <a:t> </a:t>
            </a:r>
            <a:r>
              <a:rPr sz="2000" spc="35" dirty="0"/>
              <a:t>Which</a:t>
            </a:r>
            <a:r>
              <a:rPr sz="2000" spc="-160" dirty="0"/>
              <a:t> </a:t>
            </a:r>
            <a:r>
              <a:rPr sz="2000" spc="25" dirty="0"/>
              <a:t>of</a:t>
            </a:r>
            <a:r>
              <a:rPr sz="2000" spc="-55" dirty="0"/>
              <a:t> </a:t>
            </a:r>
            <a:r>
              <a:rPr sz="2000" spc="30" dirty="0"/>
              <a:t>the</a:t>
            </a:r>
            <a:r>
              <a:rPr sz="2000" spc="-120" dirty="0"/>
              <a:t> </a:t>
            </a:r>
            <a:r>
              <a:rPr sz="2000" spc="20" dirty="0"/>
              <a:t>three,</a:t>
            </a:r>
            <a:r>
              <a:rPr sz="2000" spc="-175" dirty="0"/>
              <a:t> </a:t>
            </a:r>
            <a:r>
              <a:rPr sz="2000" spc="30" dirty="0"/>
              <a:t>then,</a:t>
            </a:r>
            <a:r>
              <a:rPr sz="2000" spc="-180" dirty="0"/>
              <a:t> </a:t>
            </a:r>
            <a:r>
              <a:rPr sz="2000" spc="25" dirty="0"/>
              <a:t>is</a:t>
            </a:r>
            <a:r>
              <a:rPr sz="2000" spc="-160" dirty="0"/>
              <a:t> </a:t>
            </a:r>
            <a:r>
              <a:rPr sz="2000" spc="20" dirty="0"/>
              <a:t>correct?</a:t>
            </a:r>
            <a:r>
              <a:rPr sz="2000" spc="-65" dirty="0"/>
              <a:t> </a:t>
            </a:r>
            <a:r>
              <a:rPr sz="2000" spc="45" dirty="0"/>
              <a:t>This  </a:t>
            </a:r>
            <a:r>
              <a:rPr sz="2000" spc="15" dirty="0"/>
              <a:t>question</a:t>
            </a:r>
            <a:r>
              <a:rPr sz="2000" spc="-160" dirty="0"/>
              <a:t> </a:t>
            </a:r>
            <a:r>
              <a:rPr sz="2000" spc="20" dirty="0"/>
              <a:t>has</a:t>
            </a:r>
            <a:r>
              <a:rPr sz="2000" spc="-155" dirty="0"/>
              <a:t> </a:t>
            </a:r>
            <a:r>
              <a:rPr sz="2000" spc="30" dirty="0"/>
              <a:t>no</a:t>
            </a:r>
            <a:r>
              <a:rPr sz="2000" spc="-85" dirty="0"/>
              <a:t> </a:t>
            </a:r>
            <a:r>
              <a:rPr sz="2000" spc="25" dirty="0"/>
              <a:t>answer,</a:t>
            </a:r>
            <a:r>
              <a:rPr sz="2000" spc="-180" dirty="0"/>
              <a:t> </a:t>
            </a:r>
            <a:r>
              <a:rPr sz="2000" spc="30" dirty="0"/>
              <a:t>unless</a:t>
            </a:r>
            <a:r>
              <a:rPr sz="2000" spc="-160" dirty="0"/>
              <a:t> </a:t>
            </a:r>
            <a:r>
              <a:rPr sz="2000" spc="30" dirty="0"/>
              <a:t>we</a:t>
            </a:r>
            <a:r>
              <a:rPr sz="2000" spc="-195" dirty="0"/>
              <a:t> </a:t>
            </a:r>
            <a:r>
              <a:rPr sz="2000" spc="10" dirty="0"/>
              <a:t>are</a:t>
            </a:r>
            <a:r>
              <a:rPr sz="2000" spc="-35" dirty="0"/>
              <a:t> </a:t>
            </a:r>
            <a:r>
              <a:rPr sz="2000" spc="30" dirty="0"/>
              <a:t>given</a:t>
            </a:r>
            <a:r>
              <a:rPr sz="2000" spc="-165" dirty="0"/>
              <a:t> </a:t>
            </a:r>
            <a:r>
              <a:rPr sz="2000" spc="20" dirty="0"/>
              <a:t>more</a:t>
            </a:r>
            <a:r>
              <a:rPr sz="2000" spc="-114" dirty="0"/>
              <a:t> </a:t>
            </a:r>
            <a:r>
              <a:rPr sz="2000" spc="20" dirty="0"/>
              <a:t>information</a:t>
            </a:r>
            <a:r>
              <a:rPr sz="2000" spc="-240" dirty="0"/>
              <a:t> </a:t>
            </a:r>
            <a:r>
              <a:rPr sz="2000" spc="30" dirty="0"/>
              <a:t>about</a:t>
            </a:r>
            <a:r>
              <a:rPr sz="2000" spc="-160" dirty="0"/>
              <a:t> </a:t>
            </a:r>
            <a:r>
              <a:rPr sz="2000" i="1" spc="15" dirty="0">
                <a:latin typeface="Times New Roman"/>
                <a:cs typeface="Times New Roman"/>
              </a:rPr>
              <a:t>f(x)</a:t>
            </a:r>
            <a:r>
              <a:rPr sz="2000" spc="15" dirty="0"/>
              <a:t>.</a:t>
            </a:r>
            <a:r>
              <a:rPr sz="2000" spc="-180" dirty="0"/>
              <a:t> </a:t>
            </a:r>
            <a:r>
              <a:rPr sz="2000" spc="5" dirty="0"/>
              <a:t>It</a:t>
            </a:r>
            <a:r>
              <a:rPr sz="2000" spc="-85" dirty="0"/>
              <a:t> </a:t>
            </a:r>
            <a:r>
              <a:rPr sz="2000" spc="15" dirty="0"/>
              <a:t>may</a:t>
            </a:r>
            <a:r>
              <a:rPr sz="2000" spc="-80" dirty="0"/>
              <a:t> </a:t>
            </a:r>
            <a:r>
              <a:rPr sz="2000" spc="30" dirty="0"/>
              <a:t>be</a:t>
            </a:r>
            <a:endParaRPr sz="2000">
              <a:latin typeface="Times New Roman"/>
              <a:cs typeface="Times New Roman"/>
            </a:endParaRPr>
          </a:p>
          <a:p>
            <a:pPr marL="22225" marR="214629">
              <a:lnSpc>
                <a:spcPct val="99100"/>
              </a:lnSpc>
              <a:spcBef>
                <a:spcPts val="25"/>
              </a:spcBef>
            </a:pPr>
            <a:r>
              <a:rPr spc="20" dirty="0"/>
              <a:t>any</a:t>
            </a:r>
            <a:r>
              <a:rPr spc="-165" dirty="0"/>
              <a:t> </a:t>
            </a:r>
            <a:r>
              <a:rPr spc="25" dirty="0"/>
              <a:t>of</a:t>
            </a:r>
            <a:r>
              <a:rPr spc="-40" dirty="0"/>
              <a:t> </a:t>
            </a:r>
            <a:r>
              <a:rPr spc="30" dirty="0"/>
              <a:t>the</a:t>
            </a:r>
            <a:r>
              <a:rPr spc="-125" dirty="0"/>
              <a:t> </a:t>
            </a:r>
            <a:r>
              <a:rPr spc="25" dirty="0"/>
              <a:t>three</a:t>
            </a:r>
            <a:r>
              <a:rPr spc="-114" dirty="0"/>
              <a:t> </a:t>
            </a:r>
            <a:r>
              <a:rPr spc="25" dirty="0"/>
              <a:t>ot</a:t>
            </a:r>
            <a:r>
              <a:rPr spc="-80" dirty="0"/>
              <a:t> </a:t>
            </a:r>
            <a:r>
              <a:rPr spc="35" dirty="0"/>
              <a:t>none</a:t>
            </a:r>
            <a:r>
              <a:rPr spc="-125" dirty="0"/>
              <a:t> </a:t>
            </a:r>
            <a:r>
              <a:rPr spc="25" dirty="0"/>
              <a:t>of</a:t>
            </a:r>
            <a:r>
              <a:rPr spc="-125" dirty="0"/>
              <a:t> </a:t>
            </a:r>
            <a:r>
              <a:rPr spc="25" dirty="0"/>
              <a:t>them.</a:t>
            </a:r>
            <a:r>
              <a:rPr spc="-175" dirty="0"/>
              <a:t> </a:t>
            </a:r>
            <a:r>
              <a:rPr spc="35" dirty="0"/>
              <a:t>Our</a:t>
            </a:r>
            <a:r>
              <a:rPr spc="-45" dirty="0"/>
              <a:t> </a:t>
            </a:r>
            <a:r>
              <a:rPr spc="25" dirty="0"/>
              <a:t>Fourier</a:t>
            </a:r>
            <a:r>
              <a:rPr spc="-190" dirty="0"/>
              <a:t> </a:t>
            </a:r>
            <a:r>
              <a:rPr spc="25" dirty="0"/>
              <a:t>expansions</a:t>
            </a:r>
            <a:r>
              <a:rPr spc="-229" dirty="0"/>
              <a:t> </a:t>
            </a:r>
            <a:r>
              <a:rPr spc="10" dirty="0"/>
              <a:t>are</a:t>
            </a:r>
            <a:r>
              <a:rPr spc="-125" dirty="0"/>
              <a:t> </a:t>
            </a:r>
            <a:r>
              <a:rPr spc="30" dirty="0"/>
              <a:t>valid</a:t>
            </a:r>
            <a:r>
              <a:rPr spc="-160" dirty="0"/>
              <a:t> </a:t>
            </a:r>
            <a:r>
              <a:rPr spc="25" dirty="0"/>
              <a:t>over</a:t>
            </a:r>
            <a:r>
              <a:rPr spc="-200" dirty="0"/>
              <a:t> </a:t>
            </a:r>
            <a:r>
              <a:rPr spc="30" dirty="0"/>
              <a:t>the</a:t>
            </a:r>
            <a:r>
              <a:rPr spc="-120" dirty="0"/>
              <a:t> </a:t>
            </a:r>
            <a:r>
              <a:rPr spc="30" dirty="0"/>
              <a:t>basic  </a:t>
            </a:r>
            <a:r>
              <a:rPr spc="20" dirty="0"/>
              <a:t>interval.</a:t>
            </a:r>
            <a:r>
              <a:rPr spc="-254" dirty="0"/>
              <a:t> </a:t>
            </a:r>
            <a:r>
              <a:rPr spc="35" dirty="0"/>
              <a:t>Unless</a:t>
            </a:r>
            <a:r>
              <a:rPr spc="-229" dirty="0"/>
              <a:t> </a:t>
            </a:r>
            <a:r>
              <a:rPr spc="30" dirty="0"/>
              <a:t>the</a:t>
            </a:r>
            <a:r>
              <a:rPr spc="-204" dirty="0"/>
              <a:t> </a:t>
            </a:r>
            <a:r>
              <a:rPr spc="30" dirty="0"/>
              <a:t>function</a:t>
            </a:r>
            <a:r>
              <a:rPr spc="-235" dirty="0"/>
              <a:t> </a:t>
            </a:r>
            <a:r>
              <a:rPr i="1" spc="15" dirty="0">
                <a:latin typeface="Times New Roman"/>
                <a:cs typeface="Times New Roman"/>
              </a:rPr>
              <a:t>f(x)</a:t>
            </a:r>
            <a:r>
              <a:rPr i="1" spc="-200" dirty="0">
                <a:latin typeface="Times New Roman"/>
                <a:cs typeface="Times New Roman"/>
              </a:rPr>
              <a:t> </a:t>
            </a:r>
            <a:r>
              <a:rPr spc="25" dirty="0"/>
              <a:t>is</a:t>
            </a:r>
            <a:r>
              <a:rPr spc="-85" dirty="0"/>
              <a:t> </a:t>
            </a:r>
            <a:r>
              <a:rPr spc="40" dirty="0"/>
              <a:t>known</a:t>
            </a:r>
            <a:r>
              <a:rPr spc="-160" dirty="0"/>
              <a:t> </a:t>
            </a:r>
            <a:r>
              <a:rPr spc="25" dirty="0"/>
              <a:t>to</a:t>
            </a:r>
            <a:r>
              <a:rPr spc="-85" dirty="0"/>
              <a:t> </a:t>
            </a:r>
            <a:r>
              <a:rPr spc="30" dirty="0"/>
              <a:t>be</a:t>
            </a:r>
            <a:r>
              <a:rPr spc="-45" dirty="0"/>
              <a:t> </a:t>
            </a:r>
            <a:r>
              <a:rPr spc="30" dirty="0"/>
              <a:t>periodic</a:t>
            </a:r>
            <a:r>
              <a:rPr spc="-195" dirty="0"/>
              <a:t> </a:t>
            </a:r>
            <a:r>
              <a:rPr spc="35" dirty="0"/>
              <a:t>with</a:t>
            </a:r>
            <a:r>
              <a:rPr spc="-235" dirty="0"/>
              <a:t> </a:t>
            </a:r>
            <a:r>
              <a:rPr spc="10" dirty="0"/>
              <a:t>a</a:t>
            </a:r>
            <a:r>
              <a:rPr spc="-45" dirty="0"/>
              <a:t> </a:t>
            </a:r>
            <a:r>
              <a:rPr spc="30" dirty="0"/>
              <a:t>period</a:t>
            </a:r>
            <a:r>
              <a:rPr spc="-160" dirty="0"/>
              <a:t> </a:t>
            </a:r>
            <a:r>
              <a:rPr spc="25" dirty="0"/>
              <a:t>equal</a:t>
            </a:r>
            <a:r>
              <a:rPr spc="-165" dirty="0"/>
              <a:t> </a:t>
            </a:r>
            <a:r>
              <a:rPr spc="25" dirty="0"/>
              <a:t>to</a:t>
            </a:r>
            <a:r>
              <a:rPr spc="-85" dirty="0"/>
              <a:t> </a:t>
            </a:r>
            <a:r>
              <a:rPr spc="35" dirty="0"/>
              <a:t>our  </a:t>
            </a:r>
            <a:r>
              <a:rPr spc="30" dirty="0"/>
              <a:t>basic</a:t>
            </a:r>
            <a:r>
              <a:rPr spc="-200" dirty="0"/>
              <a:t> </a:t>
            </a:r>
            <a:r>
              <a:rPr spc="20" dirty="0"/>
              <a:t>interval,</a:t>
            </a:r>
            <a:r>
              <a:rPr spc="-260" dirty="0"/>
              <a:t> </a:t>
            </a:r>
            <a:r>
              <a:rPr spc="25" dirty="0"/>
              <a:t>or</a:t>
            </a:r>
            <a:r>
              <a:rPr spc="-125" dirty="0"/>
              <a:t> </a:t>
            </a:r>
            <a:r>
              <a:rPr sz="2925" spc="-37" baseline="4273" dirty="0"/>
              <a:t>(1</a:t>
            </a:r>
            <a:r>
              <a:rPr sz="2925" spc="-397" baseline="4273" dirty="0"/>
              <a:t> </a:t>
            </a:r>
            <a:r>
              <a:rPr sz="2925" i="1" spc="-7" baseline="4273" dirty="0">
                <a:latin typeface="Times New Roman"/>
                <a:cs typeface="Times New Roman"/>
              </a:rPr>
              <a:t>n</a:t>
            </a:r>
            <a:r>
              <a:rPr sz="2925" spc="-7" baseline="4273" dirty="0"/>
              <a:t>)</a:t>
            </a:r>
            <a:r>
              <a:rPr sz="2925" spc="97" baseline="4273" dirty="0"/>
              <a:t> </a:t>
            </a:r>
            <a:r>
              <a:rPr sz="2000" spc="25" dirty="0"/>
              <a:t>th</a:t>
            </a:r>
            <a:r>
              <a:rPr sz="2000" spc="-90" dirty="0"/>
              <a:t> </a:t>
            </a:r>
            <a:r>
              <a:rPr sz="2000" spc="25" dirty="0"/>
              <a:t>of</a:t>
            </a:r>
            <a:r>
              <a:rPr sz="2000" spc="-50" dirty="0"/>
              <a:t> </a:t>
            </a:r>
            <a:r>
              <a:rPr sz="2000" spc="35" dirty="0"/>
              <a:t>our</a:t>
            </a:r>
            <a:r>
              <a:rPr sz="2000" spc="-120" dirty="0"/>
              <a:t> </a:t>
            </a:r>
            <a:r>
              <a:rPr sz="2000" spc="30" dirty="0"/>
              <a:t>basic</a:t>
            </a:r>
            <a:r>
              <a:rPr sz="2000" spc="-200" dirty="0"/>
              <a:t> </a:t>
            </a:r>
            <a:r>
              <a:rPr sz="2000" spc="30" dirty="0"/>
              <a:t>interval,</a:t>
            </a:r>
            <a:r>
              <a:rPr sz="2000" spc="-254" dirty="0"/>
              <a:t> </a:t>
            </a:r>
            <a:r>
              <a:rPr sz="2000" spc="25" dirty="0"/>
              <a:t>there</a:t>
            </a:r>
            <a:r>
              <a:rPr sz="2000" spc="-204" dirty="0"/>
              <a:t> </a:t>
            </a:r>
            <a:r>
              <a:rPr sz="2000" spc="25" dirty="0"/>
              <a:t>is</a:t>
            </a:r>
            <a:r>
              <a:rPr sz="2000" spc="-85" dirty="0"/>
              <a:t> </a:t>
            </a:r>
            <a:r>
              <a:rPr sz="2000" spc="30" dirty="0"/>
              <a:t>no</a:t>
            </a:r>
            <a:r>
              <a:rPr sz="2000" spc="-90" dirty="0"/>
              <a:t> </a:t>
            </a:r>
            <a:r>
              <a:rPr sz="2000" spc="25" dirty="0"/>
              <a:t>assurance</a:t>
            </a:r>
            <a:r>
              <a:rPr sz="2000" spc="-200" dirty="0"/>
              <a:t> </a:t>
            </a:r>
            <a:r>
              <a:rPr sz="2000" spc="20" dirty="0"/>
              <a:t>whatever</a:t>
            </a:r>
            <a:r>
              <a:rPr sz="2000" spc="-195" dirty="0"/>
              <a:t> </a:t>
            </a:r>
            <a:r>
              <a:rPr sz="2000" spc="25" dirty="0"/>
              <a:t>that  </a:t>
            </a:r>
            <a:r>
              <a:rPr sz="2000" spc="5" dirty="0"/>
              <a:t>representation</a:t>
            </a:r>
            <a:r>
              <a:rPr sz="2000" spc="-175" dirty="0"/>
              <a:t> </a:t>
            </a:r>
            <a:r>
              <a:rPr sz="2000" spc="25" dirty="0"/>
              <a:t>(Eq.</a:t>
            </a:r>
            <a:r>
              <a:rPr sz="2000" spc="-180" dirty="0"/>
              <a:t> </a:t>
            </a:r>
            <a:r>
              <a:rPr sz="2000" spc="20" dirty="0"/>
              <a:t>(7.1))</a:t>
            </a:r>
            <a:r>
              <a:rPr sz="2000" spc="-195" dirty="0"/>
              <a:t> </a:t>
            </a:r>
            <a:r>
              <a:rPr sz="2000" spc="35" dirty="0"/>
              <a:t>will</a:t>
            </a:r>
            <a:r>
              <a:rPr sz="2000" spc="-165" dirty="0"/>
              <a:t> </a:t>
            </a:r>
            <a:r>
              <a:rPr sz="2000" spc="30" dirty="0"/>
              <a:t>have</a:t>
            </a:r>
            <a:r>
              <a:rPr sz="2000" spc="-200" dirty="0"/>
              <a:t> </a:t>
            </a:r>
            <a:r>
              <a:rPr sz="2000" spc="20" dirty="0"/>
              <a:t>any</a:t>
            </a:r>
            <a:r>
              <a:rPr sz="2000" spc="-90" dirty="0"/>
              <a:t> </a:t>
            </a:r>
            <a:r>
              <a:rPr sz="2000" spc="25" dirty="0"/>
              <a:t>meaning</a:t>
            </a:r>
            <a:r>
              <a:rPr sz="2000" spc="-160" dirty="0"/>
              <a:t> </a:t>
            </a:r>
            <a:r>
              <a:rPr sz="2000" spc="30" dirty="0"/>
              <a:t>outside</a:t>
            </a:r>
            <a:r>
              <a:rPr sz="2000" spc="-275" dirty="0"/>
              <a:t> </a:t>
            </a:r>
            <a:r>
              <a:rPr sz="2000" spc="30" dirty="0"/>
              <a:t>the</a:t>
            </a:r>
            <a:r>
              <a:rPr sz="2000" spc="-190" dirty="0"/>
              <a:t> </a:t>
            </a:r>
            <a:r>
              <a:rPr sz="2000" spc="30" dirty="0"/>
              <a:t>basic</a:t>
            </a:r>
            <a:r>
              <a:rPr sz="2000" spc="-130" dirty="0"/>
              <a:t> </a:t>
            </a:r>
            <a:r>
              <a:rPr sz="2000" spc="30" dirty="0"/>
              <a:t>interval.</a:t>
            </a:r>
            <a:endParaRPr sz="2000">
              <a:latin typeface="Times New Roman"/>
              <a:cs typeface="Times New Roman"/>
            </a:endParaRP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4" name="object 4"/>
          <p:cNvSpPr txBox="1"/>
          <p:nvPr/>
        </p:nvSpPr>
        <p:spPr>
          <a:xfrm>
            <a:off x="195897" y="3612260"/>
            <a:ext cx="6556375" cy="403860"/>
          </a:xfrm>
          <a:prstGeom prst="rect">
            <a:avLst/>
          </a:prstGeom>
        </p:spPr>
        <p:txBody>
          <a:bodyPr vert="horz" wrap="square" lIns="0" tIns="16510" rIns="0" bIns="0" rtlCol="0">
            <a:spAutoFit/>
          </a:bodyPr>
          <a:lstStyle/>
          <a:p>
            <a:pPr marL="12700">
              <a:lnSpc>
                <a:spcPct val="100000"/>
              </a:lnSpc>
              <a:spcBef>
                <a:spcPts val="130"/>
              </a:spcBef>
              <a:tabLst>
                <a:tab pos="4493260" algn="l"/>
                <a:tab pos="5389880" algn="l"/>
              </a:tabLst>
            </a:pPr>
            <a:r>
              <a:rPr sz="2000" spc="5" dirty="0">
                <a:latin typeface="Times New Roman"/>
                <a:cs typeface="Times New Roman"/>
              </a:rPr>
              <a:t>It</a:t>
            </a:r>
            <a:r>
              <a:rPr sz="2000" spc="-90" dirty="0">
                <a:latin typeface="Times New Roman"/>
                <a:cs typeface="Times New Roman"/>
              </a:rPr>
              <a:t> </a:t>
            </a:r>
            <a:r>
              <a:rPr sz="2000" spc="35" dirty="0">
                <a:latin typeface="Times New Roman"/>
                <a:cs typeface="Times New Roman"/>
              </a:rPr>
              <a:t>should</a:t>
            </a:r>
            <a:r>
              <a:rPr sz="2000" spc="-165" dirty="0">
                <a:latin typeface="Times New Roman"/>
                <a:cs typeface="Times New Roman"/>
              </a:rPr>
              <a:t> </a:t>
            </a:r>
            <a:r>
              <a:rPr sz="2000" spc="25" dirty="0">
                <a:latin typeface="Times New Roman"/>
                <a:cs typeface="Times New Roman"/>
              </a:rPr>
              <a:t>be</a:t>
            </a:r>
            <a:r>
              <a:rPr sz="2000" spc="-195" dirty="0">
                <a:latin typeface="Times New Roman"/>
                <a:cs typeface="Times New Roman"/>
              </a:rPr>
              <a:t> </a:t>
            </a:r>
            <a:r>
              <a:rPr sz="2000" spc="30" dirty="0">
                <a:latin typeface="Times New Roman"/>
                <a:cs typeface="Times New Roman"/>
              </a:rPr>
              <a:t>noted</a:t>
            </a:r>
            <a:r>
              <a:rPr sz="2000" spc="-125"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0" dirty="0">
                <a:latin typeface="Times New Roman"/>
                <a:cs typeface="Times New Roman"/>
              </a:rPr>
              <a:t>set</a:t>
            </a:r>
            <a:r>
              <a:rPr sz="2000" spc="1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0" dirty="0">
                <a:latin typeface="Times New Roman"/>
                <a:cs typeface="Times New Roman"/>
              </a:rPr>
              <a:t>functions	</a:t>
            </a:r>
            <a:r>
              <a:rPr sz="2450" spc="-20" dirty="0">
                <a:latin typeface="Times New Roman"/>
                <a:cs typeface="Times New Roman"/>
              </a:rPr>
              <a:t>cos</a:t>
            </a:r>
            <a:r>
              <a:rPr sz="2450" spc="-370" dirty="0">
                <a:latin typeface="Times New Roman"/>
                <a:cs typeface="Times New Roman"/>
              </a:rPr>
              <a:t> </a:t>
            </a:r>
            <a:r>
              <a:rPr sz="2450" i="1" spc="30" dirty="0">
                <a:latin typeface="Times New Roman"/>
                <a:cs typeface="Times New Roman"/>
              </a:rPr>
              <a:t>nx	</a:t>
            </a:r>
            <a:r>
              <a:rPr sz="2000" spc="5" dirty="0">
                <a:latin typeface="Times New Roman"/>
                <a:cs typeface="Times New Roman"/>
              </a:rPr>
              <a:t>, </a:t>
            </a:r>
            <a:r>
              <a:rPr sz="1800" i="1" dirty="0">
                <a:latin typeface="Times New Roman"/>
                <a:cs typeface="Times New Roman"/>
              </a:rPr>
              <a:t>n </a:t>
            </a:r>
            <a:r>
              <a:rPr sz="1800" dirty="0">
                <a:latin typeface="Symbol"/>
                <a:cs typeface="Symbol"/>
              </a:rPr>
              <a:t></a:t>
            </a:r>
            <a:r>
              <a:rPr sz="1800" spc="-350" dirty="0">
                <a:latin typeface="Times New Roman"/>
                <a:cs typeface="Times New Roman"/>
              </a:rPr>
              <a:t> </a:t>
            </a:r>
            <a:r>
              <a:rPr sz="1800" spc="235" dirty="0">
                <a:latin typeface="Times New Roman"/>
                <a:cs typeface="Times New Roman"/>
              </a:rPr>
              <a:t>0,1,2</a:t>
            </a:r>
            <a:r>
              <a:rPr sz="1800" spc="-155" dirty="0">
                <a:latin typeface="Times New Roman"/>
                <a:cs typeface="Times New Roman"/>
              </a:rPr>
              <a:t> </a:t>
            </a:r>
            <a:endParaRPr sz="1800">
              <a:latin typeface="Times New Roman"/>
              <a:cs typeface="Times New Roman"/>
            </a:endParaRPr>
          </a:p>
        </p:txBody>
      </p:sp>
      <p:sp>
        <p:nvSpPr>
          <p:cNvPr id="5" name="object 5"/>
          <p:cNvSpPr/>
          <p:nvPr/>
        </p:nvSpPr>
        <p:spPr>
          <a:xfrm>
            <a:off x="6739890" y="3739578"/>
            <a:ext cx="419100" cy="257492"/>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7070343" y="3669728"/>
            <a:ext cx="922019"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 </a:t>
            </a:r>
            <a:r>
              <a:rPr sz="2000" spc="15" dirty="0">
                <a:latin typeface="Times New Roman"/>
                <a:cs typeface="Times New Roman"/>
              </a:rPr>
              <a:t>forms</a:t>
            </a:r>
            <a:r>
              <a:rPr sz="2000" spc="-190" dirty="0">
                <a:latin typeface="Times New Roman"/>
                <a:cs typeface="Times New Roman"/>
              </a:rPr>
              <a:t> </a:t>
            </a:r>
            <a:r>
              <a:rPr sz="2000" spc="10" dirty="0">
                <a:latin typeface="Times New Roman"/>
                <a:cs typeface="Times New Roman"/>
              </a:rPr>
              <a:t>a</a:t>
            </a:r>
            <a:endParaRPr sz="2000">
              <a:latin typeface="Times New Roman"/>
              <a:cs typeface="Times New Roman"/>
            </a:endParaRPr>
          </a:p>
        </p:txBody>
      </p:sp>
      <p:sp>
        <p:nvSpPr>
          <p:cNvPr id="7" name="object 7"/>
          <p:cNvSpPr/>
          <p:nvPr/>
        </p:nvSpPr>
        <p:spPr>
          <a:xfrm>
            <a:off x="8570594" y="4035361"/>
            <a:ext cx="381000" cy="276542"/>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148272" y="3927411"/>
            <a:ext cx="8457565" cy="1002030"/>
          </a:xfrm>
          <a:prstGeom prst="rect">
            <a:avLst/>
          </a:prstGeom>
        </p:spPr>
        <p:txBody>
          <a:bodyPr vert="horz" wrap="square" lIns="0" tIns="37465" rIns="0" bIns="0" rtlCol="0">
            <a:spAutoFit/>
          </a:bodyPr>
          <a:lstStyle/>
          <a:p>
            <a:pPr marL="12700" marR="5080" algn="just">
              <a:lnSpc>
                <a:spcPct val="94600"/>
              </a:lnSpc>
              <a:spcBef>
                <a:spcPts val="295"/>
              </a:spcBef>
            </a:pPr>
            <a:r>
              <a:rPr sz="2000" spc="15" dirty="0">
                <a:latin typeface="Times New Roman"/>
                <a:cs typeface="Times New Roman"/>
              </a:rPr>
              <a:t>complete</a:t>
            </a:r>
            <a:r>
              <a:rPr sz="2000" spc="-190" dirty="0">
                <a:latin typeface="Times New Roman"/>
                <a:cs typeface="Times New Roman"/>
              </a:rPr>
              <a:t> </a:t>
            </a:r>
            <a:r>
              <a:rPr sz="2000" spc="15" dirty="0">
                <a:latin typeface="Times New Roman"/>
                <a:cs typeface="Times New Roman"/>
              </a:rPr>
              <a:t>orthogonal</a:t>
            </a:r>
            <a:r>
              <a:rPr sz="2000" spc="-215" dirty="0">
                <a:latin typeface="Times New Roman"/>
                <a:cs typeface="Times New Roman"/>
              </a:rPr>
              <a:t> </a:t>
            </a:r>
            <a:r>
              <a:rPr sz="2000" spc="20" dirty="0">
                <a:latin typeface="Times New Roman"/>
                <a:cs typeface="Times New Roman"/>
              </a:rPr>
              <a:t>set</a:t>
            </a:r>
            <a:r>
              <a:rPr sz="2000" spc="-155" dirty="0">
                <a:latin typeface="Times New Roman"/>
                <a:cs typeface="Times New Roman"/>
              </a:rPr>
              <a:t> </a:t>
            </a:r>
            <a:r>
              <a:rPr sz="2000" spc="25" dirty="0">
                <a:latin typeface="Times New Roman"/>
                <a:cs typeface="Times New Roman"/>
              </a:rPr>
              <a:t>over</a:t>
            </a:r>
            <a:r>
              <a:rPr sz="2000" spc="-190" dirty="0">
                <a:latin typeface="Times New Roman"/>
                <a:cs typeface="Times New Roman"/>
              </a:rPr>
              <a:t> </a:t>
            </a:r>
            <a:r>
              <a:rPr sz="3900" spc="-60" baseline="1068" dirty="0">
                <a:latin typeface="Symbol"/>
                <a:cs typeface="Symbol"/>
              </a:rPr>
              <a:t></a:t>
            </a:r>
            <a:r>
              <a:rPr sz="1850" spc="-40" dirty="0">
                <a:latin typeface="Times New Roman"/>
                <a:cs typeface="Times New Roman"/>
              </a:rPr>
              <a:t>0,</a:t>
            </a:r>
            <a:r>
              <a:rPr sz="1950" spc="-40" dirty="0">
                <a:latin typeface="Symbol"/>
                <a:cs typeface="Symbol"/>
              </a:rPr>
              <a:t></a:t>
            </a:r>
            <a:r>
              <a:rPr sz="1950" spc="-280" dirty="0">
                <a:latin typeface="Times New Roman"/>
                <a:cs typeface="Times New Roman"/>
              </a:rPr>
              <a:t> </a:t>
            </a:r>
            <a:r>
              <a:rPr sz="3900" spc="-254" baseline="1068" dirty="0">
                <a:latin typeface="Symbol"/>
                <a:cs typeface="Symbol"/>
              </a:rPr>
              <a:t></a:t>
            </a:r>
            <a:r>
              <a:rPr sz="2000" spc="-170" dirty="0">
                <a:latin typeface="Times New Roman"/>
                <a:cs typeface="Times New Roman"/>
              </a:rPr>
              <a:t>.</a:t>
            </a:r>
            <a:r>
              <a:rPr sz="2000" spc="-25" dirty="0">
                <a:latin typeface="Times New Roman"/>
                <a:cs typeface="Times New Roman"/>
              </a:rPr>
              <a:t> </a:t>
            </a:r>
            <a:r>
              <a:rPr sz="2000" dirty="0">
                <a:latin typeface="Times New Roman"/>
                <a:cs typeface="Times New Roman"/>
              </a:rPr>
              <a:t>Similarly,</a:t>
            </a:r>
            <a:r>
              <a:rPr sz="2000" spc="-24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set</a:t>
            </a:r>
            <a:r>
              <a:rPr sz="2000" spc="-7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0" dirty="0">
                <a:latin typeface="Times New Roman"/>
                <a:cs typeface="Times New Roman"/>
              </a:rPr>
              <a:t>functions</a:t>
            </a:r>
            <a:r>
              <a:rPr sz="2000" spc="-140" dirty="0">
                <a:latin typeface="Times New Roman"/>
                <a:cs typeface="Times New Roman"/>
              </a:rPr>
              <a:t> </a:t>
            </a:r>
            <a:r>
              <a:rPr sz="2300" spc="-10" dirty="0">
                <a:latin typeface="Times New Roman"/>
                <a:cs typeface="Times New Roman"/>
              </a:rPr>
              <a:t>sin</a:t>
            </a:r>
            <a:r>
              <a:rPr sz="2300" spc="-75" dirty="0">
                <a:latin typeface="Times New Roman"/>
                <a:cs typeface="Times New Roman"/>
              </a:rPr>
              <a:t> </a:t>
            </a:r>
            <a:r>
              <a:rPr sz="2300" i="1" spc="25" dirty="0">
                <a:latin typeface="Times New Roman"/>
                <a:cs typeface="Times New Roman"/>
              </a:rPr>
              <a:t>nx</a:t>
            </a:r>
            <a:r>
              <a:rPr sz="2300" i="1" spc="-20" dirty="0">
                <a:latin typeface="Times New Roman"/>
                <a:cs typeface="Times New Roman"/>
              </a:rPr>
              <a:t> </a:t>
            </a:r>
            <a:r>
              <a:rPr sz="2000" spc="5" dirty="0">
                <a:latin typeface="Times New Roman"/>
                <a:cs typeface="Times New Roman"/>
              </a:rPr>
              <a:t>,</a:t>
            </a:r>
            <a:r>
              <a:rPr sz="2000" spc="-30" dirty="0">
                <a:latin typeface="Times New Roman"/>
                <a:cs typeface="Times New Roman"/>
              </a:rPr>
              <a:t> </a:t>
            </a:r>
            <a:r>
              <a:rPr sz="1950" i="1" dirty="0">
                <a:latin typeface="Times New Roman"/>
                <a:cs typeface="Times New Roman"/>
              </a:rPr>
              <a:t>n</a:t>
            </a:r>
            <a:r>
              <a:rPr sz="1950" i="1" spc="45" dirty="0">
                <a:latin typeface="Times New Roman"/>
                <a:cs typeface="Times New Roman"/>
              </a:rPr>
              <a:t> </a:t>
            </a:r>
            <a:r>
              <a:rPr sz="1950" dirty="0">
                <a:latin typeface="Symbol"/>
                <a:cs typeface="Symbol"/>
              </a:rPr>
              <a:t></a:t>
            </a:r>
            <a:r>
              <a:rPr sz="1950" spc="-204" dirty="0">
                <a:latin typeface="Times New Roman"/>
                <a:cs typeface="Times New Roman"/>
              </a:rPr>
              <a:t> </a:t>
            </a:r>
            <a:r>
              <a:rPr sz="1950" spc="10" dirty="0">
                <a:latin typeface="Times New Roman"/>
                <a:cs typeface="Times New Roman"/>
              </a:rPr>
              <a:t>1,2,3  </a:t>
            </a:r>
            <a:r>
              <a:rPr sz="2000" spc="15" dirty="0">
                <a:latin typeface="Times New Roman"/>
                <a:cs typeface="Times New Roman"/>
              </a:rPr>
              <a:t>forms</a:t>
            </a:r>
            <a:r>
              <a:rPr sz="2000" spc="-160"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5" dirty="0">
                <a:latin typeface="Times New Roman"/>
                <a:cs typeface="Times New Roman"/>
              </a:rPr>
              <a:t>complete</a:t>
            </a:r>
            <a:r>
              <a:rPr sz="2000" spc="-185" dirty="0">
                <a:latin typeface="Times New Roman"/>
                <a:cs typeface="Times New Roman"/>
              </a:rPr>
              <a:t> </a:t>
            </a:r>
            <a:r>
              <a:rPr sz="2000" spc="10" dirty="0">
                <a:latin typeface="Times New Roman"/>
                <a:cs typeface="Times New Roman"/>
              </a:rPr>
              <a:t>orthogonal</a:t>
            </a:r>
            <a:r>
              <a:rPr sz="2000" spc="-145" dirty="0">
                <a:latin typeface="Times New Roman"/>
                <a:cs typeface="Times New Roman"/>
              </a:rPr>
              <a:t> </a:t>
            </a:r>
            <a:r>
              <a:rPr sz="2000" spc="20" dirty="0">
                <a:latin typeface="Times New Roman"/>
                <a:cs typeface="Times New Roman"/>
              </a:rPr>
              <a:t>set</a:t>
            </a:r>
            <a:r>
              <a:rPr sz="2000" spc="-155" dirty="0">
                <a:latin typeface="Times New Roman"/>
                <a:cs typeface="Times New Roman"/>
              </a:rPr>
              <a:t> </a:t>
            </a:r>
            <a:r>
              <a:rPr sz="2000" spc="25" dirty="0">
                <a:latin typeface="Times New Roman"/>
                <a:cs typeface="Times New Roman"/>
              </a:rPr>
              <a:t>over</a:t>
            </a:r>
            <a:r>
              <a:rPr sz="2000" spc="-19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same</a:t>
            </a:r>
            <a:r>
              <a:rPr sz="2000" spc="-120" dirty="0">
                <a:latin typeface="Times New Roman"/>
                <a:cs typeface="Times New Roman"/>
              </a:rPr>
              <a:t> </a:t>
            </a:r>
            <a:r>
              <a:rPr sz="2000" spc="15" dirty="0">
                <a:latin typeface="Times New Roman"/>
                <a:cs typeface="Times New Roman"/>
              </a:rPr>
              <a:t>interval.</a:t>
            </a:r>
            <a:r>
              <a:rPr sz="2000" spc="-180" dirty="0">
                <a:latin typeface="Times New Roman"/>
                <a:cs typeface="Times New Roman"/>
              </a:rPr>
              <a:t> </a:t>
            </a:r>
            <a:r>
              <a:rPr sz="2000" spc="20" dirty="0">
                <a:latin typeface="Times New Roman"/>
                <a:cs typeface="Times New Roman"/>
              </a:rPr>
              <a:t>Unless</a:t>
            </a:r>
            <a:r>
              <a:rPr sz="2000" spc="-130" dirty="0">
                <a:latin typeface="Times New Roman"/>
                <a:cs typeface="Times New Roman"/>
              </a:rPr>
              <a:t> </a:t>
            </a:r>
            <a:r>
              <a:rPr sz="2000" spc="15" dirty="0">
                <a:latin typeface="Times New Roman"/>
                <a:cs typeface="Times New Roman"/>
              </a:rPr>
              <a:t>forced</a:t>
            </a:r>
            <a:r>
              <a:rPr sz="2000" spc="-165" dirty="0">
                <a:latin typeface="Times New Roman"/>
                <a:cs typeface="Times New Roman"/>
              </a:rPr>
              <a:t> </a:t>
            </a:r>
            <a:r>
              <a:rPr sz="2000" spc="25" dirty="0">
                <a:latin typeface="Times New Roman"/>
                <a:cs typeface="Times New Roman"/>
              </a:rPr>
              <a:t>by</a:t>
            </a:r>
            <a:r>
              <a:rPr sz="2000" spc="-229" dirty="0">
                <a:latin typeface="Times New Roman"/>
                <a:cs typeface="Times New Roman"/>
              </a:rPr>
              <a:t> </a:t>
            </a:r>
            <a:r>
              <a:rPr sz="2000" spc="30" dirty="0">
                <a:latin typeface="Times New Roman"/>
                <a:cs typeface="Times New Roman"/>
              </a:rPr>
              <a:t>boundary  </a:t>
            </a:r>
            <a:r>
              <a:rPr sz="2000" spc="10" dirty="0">
                <a:latin typeface="Times New Roman"/>
                <a:cs typeface="Times New Roman"/>
              </a:rPr>
              <a:t>conditions</a:t>
            </a:r>
            <a:r>
              <a:rPr sz="2000" spc="-225" dirty="0">
                <a:latin typeface="Times New Roman"/>
                <a:cs typeface="Times New Roman"/>
              </a:rPr>
              <a:t> </a:t>
            </a:r>
            <a:r>
              <a:rPr sz="2000" spc="25" dirty="0">
                <a:latin typeface="Times New Roman"/>
                <a:cs typeface="Times New Roman"/>
              </a:rPr>
              <a:t>or</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0" dirty="0">
                <a:latin typeface="Times New Roman"/>
                <a:cs typeface="Times New Roman"/>
              </a:rPr>
              <a:t>symmetry</a:t>
            </a:r>
            <a:r>
              <a:rPr sz="2000" spc="-220" dirty="0">
                <a:latin typeface="Times New Roman"/>
                <a:cs typeface="Times New Roman"/>
              </a:rPr>
              <a:t> </a:t>
            </a:r>
            <a:r>
              <a:rPr sz="2000" spc="5" dirty="0">
                <a:latin typeface="Times New Roman"/>
                <a:cs typeface="Times New Roman"/>
              </a:rPr>
              <a:t>restriction,</a:t>
            </a:r>
            <a:r>
              <a:rPr sz="2000" spc="-254" dirty="0">
                <a:latin typeface="Times New Roman"/>
                <a:cs typeface="Times New Roman"/>
              </a:rPr>
              <a:t> </a:t>
            </a:r>
            <a:r>
              <a:rPr sz="2000" spc="30" dirty="0">
                <a:latin typeface="Times New Roman"/>
                <a:cs typeface="Times New Roman"/>
              </a:rPr>
              <a:t>the</a:t>
            </a:r>
            <a:r>
              <a:rPr sz="2000" spc="-180" dirty="0">
                <a:latin typeface="Times New Roman"/>
                <a:cs typeface="Times New Roman"/>
              </a:rPr>
              <a:t> </a:t>
            </a:r>
            <a:r>
              <a:rPr sz="2000" spc="25" dirty="0">
                <a:latin typeface="Times New Roman"/>
                <a:cs typeface="Times New Roman"/>
              </a:rPr>
              <a:t>choice</a:t>
            </a:r>
            <a:r>
              <a:rPr sz="2000" spc="-19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which</a:t>
            </a:r>
            <a:r>
              <a:rPr sz="2000" spc="-135" dirty="0">
                <a:latin typeface="Times New Roman"/>
                <a:cs typeface="Times New Roman"/>
              </a:rPr>
              <a:t> </a:t>
            </a:r>
            <a:r>
              <a:rPr sz="2000" spc="20" dirty="0">
                <a:latin typeface="Times New Roman"/>
                <a:cs typeface="Times New Roman"/>
              </a:rPr>
              <a:t>set</a:t>
            </a:r>
            <a:r>
              <a:rPr sz="2000" spc="-90" dirty="0">
                <a:latin typeface="Times New Roman"/>
                <a:cs typeface="Times New Roman"/>
              </a:rPr>
              <a:t> </a:t>
            </a:r>
            <a:r>
              <a:rPr sz="2000" spc="25" dirty="0">
                <a:latin typeface="Times New Roman"/>
                <a:cs typeface="Times New Roman"/>
              </a:rPr>
              <a:t>to</a:t>
            </a:r>
            <a:r>
              <a:rPr sz="2000" spc="-80" dirty="0">
                <a:latin typeface="Times New Roman"/>
                <a:cs typeface="Times New Roman"/>
              </a:rPr>
              <a:t> </a:t>
            </a:r>
            <a:r>
              <a:rPr sz="2000" spc="30" dirty="0">
                <a:latin typeface="Times New Roman"/>
                <a:cs typeface="Times New Roman"/>
              </a:rPr>
              <a:t>use</a:t>
            </a:r>
            <a:r>
              <a:rPr sz="2000" spc="-114" dirty="0">
                <a:latin typeface="Times New Roman"/>
                <a:cs typeface="Times New Roman"/>
              </a:rPr>
              <a:t> </a:t>
            </a:r>
            <a:r>
              <a:rPr sz="2000" spc="25" dirty="0">
                <a:latin typeface="Times New Roman"/>
                <a:cs typeface="Times New Roman"/>
              </a:rPr>
              <a:t>is</a:t>
            </a:r>
            <a:r>
              <a:rPr sz="2000" spc="-5" dirty="0">
                <a:latin typeface="Times New Roman"/>
                <a:cs typeface="Times New Roman"/>
              </a:rPr>
              <a:t> </a:t>
            </a:r>
            <a:r>
              <a:rPr sz="2000" spc="5" dirty="0">
                <a:latin typeface="Times New Roman"/>
                <a:cs typeface="Times New Roman"/>
              </a:rPr>
              <a:t>arbitrary.</a:t>
            </a:r>
            <a:endParaRPr sz="2000">
              <a:latin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85432" y="526289"/>
            <a:ext cx="8247380" cy="1485265"/>
          </a:xfrm>
          <a:prstGeom prst="rect">
            <a:avLst/>
          </a:prstGeom>
        </p:spPr>
        <p:txBody>
          <a:bodyPr vert="horz" wrap="square" lIns="0" tIns="174625" rIns="0" bIns="0" rtlCol="0">
            <a:spAutoFit/>
          </a:bodyPr>
          <a:lstStyle/>
          <a:p>
            <a:pPr marL="641985">
              <a:lnSpc>
                <a:spcPct val="100000"/>
              </a:lnSpc>
              <a:spcBef>
                <a:spcPts val="1375"/>
              </a:spcBef>
            </a:pPr>
            <a:r>
              <a:rPr sz="2000" spc="25" dirty="0">
                <a:latin typeface="Times New Roman"/>
                <a:cs typeface="Times New Roman"/>
              </a:rPr>
              <a:t>Change of</a:t>
            </a:r>
            <a:r>
              <a:rPr sz="2000" spc="-340" dirty="0">
                <a:latin typeface="Times New Roman"/>
                <a:cs typeface="Times New Roman"/>
              </a:rPr>
              <a:t> </a:t>
            </a:r>
            <a:r>
              <a:rPr sz="2000" spc="25" dirty="0">
                <a:latin typeface="Times New Roman"/>
                <a:cs typeface="Times New Roman"/>
              </a:rPr>
              <a:t>interval</a:t>
            </a:r>
            <a:endParaRPr sz="2000">
              <a:latin typeface="Times New Roman"/>
              <a:cs typeface="Times New Roman"/>
            </a:endParaRPr>
          </a:p>
          <a:p>
            <a:pPr marL="22225" marR="5080" indent="-9525">
              <a:lnSpc>
                <a:spcPct val="105100"/>
              </a:lnSpc>
              <a:spcBef>
                <a:spcPts val="1495"/>
              </a:spcBef>
            </a:pPr>
            <a:r>
              <a:rPr sz="2000" spc="10" dirty="0">
                <a:latin typeface="Times New Roman"/>
                <a:cs typeface="Times New Roman"/>
              </a:rPr>
              <a:t>So</a:t>
            </a:r>
            <a:r>
              <a:rPr sz="2000" spc="-95" dirty="0">
                <a:latin typeface="Times New Roman"/>
                <a:cs typeface="Times New Roman"/>
              </a:rPr>
              <a:t> </a:t>
            </a:r>
            <a:r>
              <a:rPr sz="2000" spc="10" dirty="0">
                <a:latin typeface="Times New Roman"/>
                <a:cs typeface="Times New Roman"/>
              </a:rPr>
              <a:t>far</a:t>
            </a:r>
            <a:r>
              <a:rPr sz="2000" spc="-40" dirty="0">
                <a:latin typeface="Times New Roman"/>
                <a:cs typeface="Times New Roman"/>
              </a:rPr>
              <a:t> </a:t>
            </a:r>
            <a:r>
              <a:rPr sz="2000" spc="20" dirty="0">
                <a:latin typeface="Times New Roman"/>
                <a:cs typeface="Times New Roman"/>
              </a:rPr>
              <a:t>attention</a:t>
            </a:r>
            <a:r>
              <a:rPr sz="2000" spc="-220" dirty="0">
                <a:latin typeface="Times New Roman"/>
                <a:cs typeface="Times New Roman"/>
              </a:rPr>
              <a:t> </a:t>
            </a:r>
            <a:r>
              <a:rPr sz="2000" spc="20" dirty="0">
                <a:latin typeface="Times New Roman"/>
                <a:cs typeface="Times New Roman"/>
              </a:rPr>
              <a:t>has</a:t>
            </a:r>
            <a:r>
              <a:rPr sz="2000" spc="-170" dirty="0">
                <a:latin typeface="Times New Roman"/>
                <a:cs typeface="Times New Roman"/>
              </a:rPr>
              <a:t> </a:t>
            </a:r>
            <a:r>
              <a:rPr sz="2000" spc="20" dirty="0">
                <a:latin typeface="Times New Roman"/>
                <a:cs typeface="Times New Roman"/>
              </a:rPr>
              <a:t>been</a:t>
            </a:r>
            <a:r>
              <a:rPr sz="2000" spc="-75" dirty="0">
                <a:latin typeface="Times New Roman"/>
                <a:cs typeface="Times New Roman"/>
              </a:rPr>
              <a:t> </a:t>
            </a:r>
            <a:r>
              <a:rPr sz="2000" spc="20" dirty="0">
                <a:latin typeface="Times New Roman"/>
                <a:cs typeface="Times New Roman"/>
              </a:rPr>
              <a:t>restricted</a:t>
            </a:r>
            <a:r>
              <a:rPr sz="2000" spc="-235" dirty="0">
                <a:latin typeface="Times New Roman"/>
                <a:cs typeface="Times New Roman"/>
              </a:rPr>
              <a:t> </a:t>
            </a:r>
            <a:r>
              <a:rPr sz="2000" spc="25" dirty="0">
                <a:latin typeface="Times New Roman"/>
                <a:cs typeface="Times New Roman"/>
              </a:rPr>
              <a:t>to</a:t>
            </a:r>
            <a:r>
              <a:rPr sz="2000" spc="-150" dirty="0">
                <a:latin typeface="Times New Roman"/>
                <a:cs typeface="Times New Roman"/>
              </a:rPr>
              <a:t> </a:t>
            </a:r>
            <a:r>
              <a:rPr sz="2000" spc="10" dirty="0">
                <a:latin typeface="Times New Roman"/>
                <a:cs typeface="Times New Roman"/>
              </a:rPr>
              <a:t>an</a:t>
            </a:r>
            <a:r>
              <a:rPr sz="2000" spc="-10" dirty="0">
                <a:latin typeface="Times New Roman"/>
                <a:cs typeface="Times New Roman"/>
              </a:rPr>
              <a:t> </a:t>
            </a:r>
            <a:r>
              <a:rPr sz="2000" spc="25" dirty="0">
                <a:latin typeface="Times New Roman"/>
                <a:cs typeface="Times New Roman"/>
              </a:rPr>
              <a:t>interval</a:t>
            </a:r>
            <a:r>
              <a:rPr sz="2000" spc="-14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0" dirty="0">
                <a:latin typeface="Times New Roman"/>
                <a:cs typeface="Times New Roman"/>
              </a:rPr>
              <a:t>length</a:t>
            </a:r>
            <a:r>
              <a:rPr sz="2000" spc="-15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550" spc="-25" dirty="0">
                <a:latin typeface="Times New Roman"/>
                <a:cs typeface="Times New Roman"/>
              </a:rPr>
              <a:t>2</a:t>
            </a:r>
            <a:r>
              <a:rPr sz="2600" spc="-25" dirty="0">
                <a:latin typeface="Symbol"/>
                <a:cs typeface="Symbol"/>
              </a:rPr>
              <a:t></a:t>
            </a:r>
            <a:r>
              <a:rPr sz="2000" spc="-25" dirty="0">
                <a:latin typeface="Times New Roman"/>
                <a:cs typeface="Times New Roman"/>
              </a:rPr>
              <a:t>.</a:t>
            </a:r>
            <a:r>
              <a:rPr sz="2000" spc="50" dirty="0">
                <a:latin typeface="Times New Roman"/>
                <a:cs typeface="Times New Roman"/>
              </a:rPr>
              <a:t> </a:t>
            </a:r>
            <a:r>
              <a:rPr sz="2000" spc="35" dirty="0">
                <a:latin typeface="Times New Roman"/>
                <a:cs typeface="Times New Roman"/>
              </a:rPr>
              <a:t>This</a:t>
            </a:r>
            <a:r>
              <a:rPr sz="2000" spc="-165" dirty="0">
                <a:latin typeface="Times New Roman"/>
                <a:cs typeface="Times New Roman"/>
              </a:rPr>
              <a:t> </a:t>
            </a:r>
            <a:r>
              <a:rPr sz="2000" spc="10" dirty="0">
                <a:latin typeface="Times New Roman"/>
                <a:cs typeface="Times New Roman"/>
              </a:rPr>
              <a:t>restriction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easily</a:t>
            </a:r>
            <a:r>
              <a:rPr sz="2000" spc="-155" dirty="0">
                <a:latin typeface="Times New Roman"/>
                <a:cs typeface="Times New Roman"/>
              </a:rPr>
              <a:t> </a:t>
            </a:r>
            <a:r>
              <a:rPr sz="2000" spc="25" dirty="0">
                <a:latin typeface="Times New Roman"/>
                <a:cs typeface="Times New Roman"/>
              </a:rPr>
              <a:t>be</a:t>
            </a:r>
            <a:r>
              <a:rPr sz="2000" spc="-125" dirty="0">
                <a:latin typeface="Times New Roman"/>
                <a:cs typeface="Times New Roman"/>
              </a:rPr>
              <a:t> </a:t>
            </a:r>
            <a:r>
              <a:rPr sz="2000" spc="20" dirty="0">
                <a:latin typeface="Times New Roman"/>
                <a:cs typeface="Times New Roman"/>
              </a:rPr>
              <a:t>relaxed.</a:t>
            </a:r>
            <a:r>
              <a:rPr sz="2000" spc="-185" dirty="0">
                <a:latin typeface="Times New Roman"/>
                <a:cs typeface="Times New Roman"/>
              </a:rPr>
              <a:t> </a:t>
            </a:r>
            <a:r>
              <a:rPr sz="2000" spc="5" dirty="0">
                <a:latin typeface="Times New Roman"/>
                <a:cs typeface="Times New Roman"/>
              </a:rPr>
              <a:t>If</a:t>
            </a:r>
            <a:r>
              <a:rPr sz="2000" spc="-35"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30" dirty="0">
                <a:latin typeface="Times New Roman"/>
                <a:cs typeface="Times New Roman"/>
              </a:rPr>
              <a:t>periodic</a:t>
            </a:r>
            <a:r>
              <a:rPr sz="2000" spc="-200" dirty="0">
                <a:latin typeface="Times New Roman"/>
                <a:cs typeface="Times New Roman"/>
              </a:rPr>
              <a:t> </a:t>
            </a:r>
            <a:r>
              <a:rPr sz="2000" spc="30" dirty="0">
                <a:latin typeface="Times New Roman"/>
                <a:cs typeface="Times New Roman"/>
              </a:rPr>
              <a:t>with</a:t>
            </a:r>
            <a:r>
              <a:rPr sz="2000" spc="-135"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25" dirty="0">
                <a:latin typeface="Times New Roman"/>
                <a:cs typeface="Times New Roman"/>
              </a:rPr>
              <a:t>period</a:t>
            </a:r>
            <a:r>
              <a:rPr sz="2000" spc="-155" dirty="0">
                <a:latin typeface="Times New Roman"/>
                <a:cs typeface="Times New Roman"/>
              </a:rPr>
              <a:t> </a:t>
            </a:r>
            <a:r>
              <a:rPr sz="3600" spc="52" baseline="-5787" dirty="0">
                <a:latin typeface="Times New Roman"/>
                <a:cs typeface="Times New Roman"/>
              </a:rPr>
              <a:t>2</a:t>
            </a:r>
            <a:r>
              <a:rPr sz="3600" i="1" spc="52" baseline="-5787" dirty="0">
                <a:latin typeface="Times New Roman"/>
                <a:cs typeface="Times New Roman"/>
              </a:rPr>
              <a:t>L</a:t>
            </a:r>
            <a:r>
              <a:rPr sz="3600" i="1" spc="142" baseline="-5787" dirty="0">
                <a:latin typeface="Times New Roman"/>
                <a:cs typeface="Times New Roman"/>
              </a:rPr>
              <a:t> </a:t>
            </a:r>
            <a:r>
              <a:rPr sz="2000" spc="5" dirty="0">
                <a:latin typeface="Times New Roman"/>
                <a:cs typeface="Times New Roman"/>
              </a:rPr>
              <a:t>,</a:t>
            </a:r>
            <a:r>
              <a:rPr sz="2000" spc="35" dirty="0">
                <a:latin typeface="Times New Roman"/>
                <a:cs typeface="Times New Roman"/>
              </a:rPr>
              <a:t> </a:t>
            </a:r>
            <a:r>
              <a:rPr sz="2000" spc="30" dirty="0">
                <a:latin typeface="Times New Roman"/>
                <a:cs typeface="Times New Roman"/>
              </a:rPr>
              <a:t>we</a:t>
            </a:r>
            <a:r>
              <a:rPr sz="2000" spc="-4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5" dirty="0">
                <a:latin typeface="Times New Roman"/>
                <a:cs typeface="Times New Roman"/>
              </a:rPr>
              <a:t>write</a:t>
            </a:r>
            <a:endParaRPr sz="2000">
              <a:latin typeface="Times New Roman"/>
              <a:cs typeface="Times New Roman"/>
            </a:endParaRPr>
          </a:p>
        </p:txBody>
      </p:sp>
      <p:sp>
        <p:nvSpPr>
          <p:cNvPr id="3" name="object 3"/>
          <p:cNvSpPr/>
          <p:nvPr/>
        </p:nvSpPr>
        <p:spPr>
          <a:xfrm>
            <a:off x="1869439" y="2722879"/>
            <a:ext cx="287020" cy="0"/>
          </a:xfrm>
          <a:custGeom>
            <a:avLst/>
            <a:gdLst/>
            <a:ahLst/>
            <a:cxnLst/>
            <a:rect l="l" t="t" r="r" b="b"/>
            <a:pathLst>
              <a:path w="287019">
                <a:moveTo>
                  <a:pt x="0" y="0"/>
                </a:moveTo>
                <a:lnTo>
                  <a:pt x="287020" y="0"/>
                </a:lnTo>
              </a:path>
            </a:pathLst>
          </a:custGeom>
          <a:ln w="11430">
            <a:solidFill>
              <a:srgbClr val="000000"/>
            </a:solidFill>
          </a:ln>
        </p:spPr>
        <p:txBody>
          <a:bodyPr wrap="square" lIns="0" tIns="0" rIns="0" bIns="0" rtlCol="0"/>
          <a:lstStyle/>
          <a:p>
            <a:endParaRPr/>
          </a:p>
        </p:txBody>
      </p:sp>
      <p:sp>
        <p:nvSpPr>
          <p:cNvPr id="4" name="object 4"/>
          <p:cNvSpPr txBox="1"/>
          <p:nvPr/>
        </p:nvSpPr>
        <p:spPr>
          <a:xfrm>
            <a:off x="1931670" y="2714561"/>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5" name="object 5"/>
          <p:cNvSpPr txBox="1"/>
          <p:nvPr/>
        </p:nvSpPr>
        <p:spPr>
          <a:xfrm>
            <a:off x="1050289" y="2494597"/>
            <a:ext cx="1082675" cy="357505"/>
          </a:xfrm>
          <a:prstGeom prst="rect">
            <a:avLst/>
          </a:prstGeom>
        </p:spPr>
        <p:txBody>
          <a:bodyPr vert="horz" wrap="square" lIns="0" tIns="15875" rIns="0" bIns="0" rtlCol="0">
            <a:spAutoFit/>
          </a:bodyPr>
          <a:lstStyle/>
          <a:p>
            <a:pPr marL="38100">
              <a:lnSpc>
                <a:spcPct val="100000"/>
              </a:lnSpc>
              <a:spcBef>
                <a:spcPts val="125"/>
              </a:spcBef>
            </a:pPr>
            <a:r>
              <a:rPr sz="2150" i="1" spc="5" dirty="0">
                <a:latin typeface="Times New Roman"/>
                <a:cs typeface="Times New Roman"/>
              </a:rPr>
              <a:t>f </a:t>
            </a:r>
            <a:r>
              <a:rPr sz="2150" spc="70" dirty="0">
                <a:latin typeface="Times New Roman"/>
                <a:cs typeface="Times New Roman"/>
              </a:rPr>
              <a:t>(</a:t>
            </a:r>
            <a:r>
              <a:rPr sz="2150" i="1" spc="70" dirty="0">
                <a:latin typeface="Times New Roman"/>
                <a:cs typeface="Times New Roman"/>
              </a:rPr>
              <a:t>x</a:t>
            </a:r>
            <a:r>
              <a:rPr sz="2150" spc="70" dirty="0">
                <a:latin typeface="Times New Roman"/>
                <a:cs typeface="Times New Roman"/>
              </a:rPr>
              <a:t>) </a:t>
            </a:r>
            <a:r>
              <a:rPr sz="2150" spc="15" dirty="0">
                <a:latin typeface="Symbol"/>
                <a:cs typeface="Symbol"/>
              </a:rPr>
              <a:t></a:t>
            </a:r>
            <a:r>
              <a:rPr sz="2150" spc="-25" dirty="0">
                <a:latin typeface="Times New Roman"/>
                <a:cs typeface="Times New Roman"/>
              </a:rPr>
              <a:t> </a:t>
            </a:r>
            <a:r>
              <a:rPr sz="3225" i="1" spc="44" baseline="28423" dirty="0">
                <a:latin typeface="Times New Roman"/>
                <a:cs typeface="Times New Roman"/>
              </a:rPr>
              <a:t>a</a:t>
            </a:r>
            <a:r>
              <a:rPr sz="1875" spc="44" baseline="28888" dirty="0">
                <a:latin typeface="Times New Roman"/>
                <a:cs typeface="Times New Roman"/>
              </a:rPr>
              <a:t>0</a:t>
            </a:r>
            <a:endParaRPr sz="1875" baseline="28888">
              <a:latin typeface="Times New Roman"/>
              <a:cs typeface="Times New Roman"/>
            </a:endParaRPr>
          </a:p>
        </p:txBody>
      </p:sp>
      <p:sp>
        <p:nvSpPr>
          <p:cNvPr id="6" name="object 6"/>
          <p:cNvSpPr txBox="1"/>
          <p:nvPr/>
        </p:nvSpPr>
        <p:spPr>
          <a:xfrm>
            <a:off x="2739135" y="2575623"/>
            <a:ext cx="419734" cy="357505"/>
          </a:xfrm>
          <a:prstGeom prst="rect">
            <a:avLst/>
          </a:prstGeom>
        </p:spPr>
        <p:txBody>
          <a:bodyPr vert="horz" wrap="square" lIns="0" tIns="15875" rIns="0" bIns="0" rtlCol="0">
            <a:spAutoFit/>
          </a:bodyPr>
          <a:lstStyle/>
          <a:p>
            <a:pPr marL="38100">
              <a:lnSpc>
                <a:spcPct val="100000"/>
              </a:lnSpc>
              <a:spcBef>
                <a:spcPts val="125"/>
              </a:spcBef>
            </a:pPr>
            <a:r>
              <a:rPr sz="3225" spc="-277" baseline="-7751" dirty="0">
                <a:latin typeface="Symbol"/>
                <a:cs typeface="Symbol"/>
              </a:rPr>
              <a:t></a:t>
            </a:r>
            <a:r>
              <a:rPr sz="3225" spc="-277" baseline="-28423" dirty="0">
                <a:latin typeface="Symbol"/>
                <a:cs typeface="Symbol"/>
              </a:rPr>
              <a:t></a:t>
            </a:r>
            <a:r>
              <a:rPr sz="3225" spc="247" baseline="-28423" dirty="0">
                <a:latin typeface="Times New Roman"/>
                <a:cs typeface="Times New Roman"/>
              </a:rPr>
              <a:t> </a:t>
            </a:r>
            <a:r>
              <a:rPr sz="1250" i="1" spc="10" dirty="0">
                <a:latin typeface="Times New Roman"/>
                <a:cs typeface="Times New Roman"/>
              </a:rPr>
              <a:t>n</a:t>
            </a:r>
            <a:endParaRPr sz="1250">
              <a:latin typeface="Times New Roman"/>
              <a:cs typeface="Times New Roman"/>
            </a:endParaRPr>
          </a:p>
        </p:txBody>
      </p:sp>
      <p:sp>
        <p:nvSpPr>
          <p:cNvPr id="7" name="object 7"/>
          <p:cNvSpPr txBox="1"/>
          <p:nvPr/>
        </p:nvSpPr>
        <p:spPr>
          <a:xfrm>
            <a:off x="4456684" y="2689923"/>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8" name="object 8"/>
          <p:cNvSpPr txBox="1"/>
          <p:nvPr/>
        </p:nvSpPr>
        <p:spPr>
          <a:xfrm>
            <a:off x="5122926" y="2611691"/>
            <a:ext cx="563880" cy="357505"/>
          </a:xfrm>
          <a:prstGeom prst="rect">
            <a:avLst/>
          </a:prstGeom>
        </p:spPr>
        <p:txBody>
          <a:bodyPr vert="horz" wrap="square" lIns="0" tIns="15875" rIns="0" bIns="0" rtlCol="0">
            <a:spAutoFit/>
          </a:bodyPr>
          <a:lstStyle/>
          <a:p>
            <a:pPr marL="38100">
              <a:lnSpc>
                <a:spcPct val="100000"/>
              </a:lnSpc>
              <a:spcBef>
                <a:spcPts val="125"/>
              </a:spcBef>
              <a:tabLst>
                <a:tab pos="361950" algn="l"/>
              </a:tabLst>
            </a:pPr>
            <a:r>
              <a:rPr sz="3225" i="1" spc="22" baseline="-15503" dirty="0">
                <a:latin typeface="Times New Roman"/>
                <a:cs typeface="Times New Roman"/>
              </a:rPr>
              <a:t>L	</a:t>
            </a:r>
            <a:r>
              <a:rPr sz="2150" spc="-185" dirty="0">
                <a:latin typeface="Symbol"/>
                <a:cs typeface="Symbol"/>
              </a:rPr>
              <a:t></a:t>
            </a:r>
            <a:r>
              <a:rPr sz="3225" spc="-277" baseline="-21963" dirty="0">
                <a:latin typeface="Symbol"/>
                <a:cs typeface="Symbol"/>
              </a:rPr>
              <a:t></a:t>
            </a:r>
            <a:endParaRPr sz="3225" baseline="-21963">
              <a:latin typeface="Symbol"/>
              <a:cs typeface="Symbol"/>
            </a:endParaRPr>
          </a:p>
        </p:txBody>
      </p:sp>
      <p:sp>
        <p:nvSpPr>
          <p:cNvPr id="9" name="object 9"/>
          <p:cNvSpPr txBox="1"/>
          <p:nvPr/>
        </p:nvSpPr>
        <p:spPr>
          <a:xfrm>
            <a:off x="3756025" y="2714561"/>
            <a:ext cx="179705" cy="357505"/>
          </a:xfrm>
          <a:prstGeom prst="rect">
            <a:avLst/>
          </a:prstGeom>
        </p:spPr>
        <p:txBody>
          <a:bodyPr vert="horz" wrap="square" lIns="0" tIns="15875" rIns="0" bIns="0" rtlCol="0">
            <a:spAutoFit/>
          </a:bodyPr>
          <a:lstStyle/>
          <a:p>
            <a:pPr marL="12700">
              <a:lnSpc>
                <a:spcPct val="100000"/>
              </a:lnSpc>
              <a:spcBef>
                <a:spcPts val="125"/>
              </a:spcBef>
            </a:pPr>
            <a:r>
              <a:rPr sz="2150" i="1" spc="15" dirty="0">
                <a:latin typeface="Times New Roman"/>
                <a:cs typeface="Times New Roman"/>
              </a:rPr>
              <a:t>L</a:t>
            </a:r>
            <a:endParaRPr sz="2150">
              <a:latin typeface="Times New Roman"/>
              <a:cs typeface="Times New Roman"/>
            </a:endParaRPr>
          </a:p>
        </p:txBody>
      </p:sp>
      <p:sp>
        <p:nvSpPr>
          <p:cNvPr id="10" name="object 10"/>
          <p:cNvSpPr txBox="1"/>
          <p:nvPr/>
        </p:nvSpPr>
        <p:spPr>
          <a:xfrm>
            <a:off x="2179701" y="1985899"/>
            <a:ext cx="3502025" cy="541020"/>
          </a:xfrm>
          <a:prstGeom prst="rect">
            <a:avLst/>
          </a:prstGeom>
        </p:spPr>
        <p:txBody>
          <a:bodyPr vert="horz" wrap="square" lIns="0" tIns="16510" rIns="0" bIns="0" rtlCol="0">
            <a:spAutoFit/>
          </a:bodyPr>
          <a:lstStyle/>
          <a:p>
            <a:pPr marL="38100">
              <a:lnSpc>
                <a:spcPct val="100000"/>
              </a:lnSpc>
              <a:spcBef>
                <a:spcPts val="130"/>
              </a:spcBef>
              <a:tabLst>
                <a:tab pos="1010285" algn="l"/>
                <a:tab pos="2440305" algn="l"/>
              </a:tabLst>
            </a:pPr>
            <a:r>
              <a:rPr sz="3300" spc="95" dirty="0">
                <a:latin typeface="Symbol"/>
                <a:cs typeface="Symbol"/>
              </a:rPr>
              <a:t></a:t>
            </a:r>
            <a:r>
              <a:rPr sz="5025" spc="142" baseline="-4975" dirty="0">
                <a:latin typeface="Symbol"/>
                <a:cs typeface="Symbol"/>
              </a:rPr>
              <a:t></a:t>
            </a:r>
            <a:r>
              <a:rPr sz="3225" spc="142" baseline="25839" dirty="0">
                <a:latin typeface="Symbol"/>
                <a:cs typeface="Symbol"/>
              </a:rPr>
              <a:t></a:t>
            </a:r>
            <a:r>
              <a:rPr sz="2150" i="1" spc="95" dirty="0">
                <a:latin typeface="Times New Roman"/>
                <a:cs typeface="Times New Roman"/>
              </a:rPr>
              <a:t>a	</a:t>
            </a:r>
            <a:r>
              <a:rPr sz="2150" spc="20" dirty="0">
                <a:latin typeface="Times New Roman"/>
                <a:cs typeface="Times New Roman"/>
              </a:rPr>
              <a:t>cos </a:t>
            </a:r>
            <a:r>
              <a:rPr sz="3225" i="1" u="sng" spc="-7" baseline="29715" dirty="0">
                <a:uFill>
                  <a:solidFill>
                    <a:srgbClr val="000000"/>
                  </a:solidFill>
                </a:uFill>
                <a:latin typeface="Times New Roman"/>
                <a:cs typeface="Times New Roman"/>
              </a:rPr>
              <a:t>n</a:t>
            </a:r>
            <a:r>
              <a:rPr sz="3450" u="sng" spc="-7" baseline="28985" dirty="0">
                <a:uFill>
                  <a:solidFill>
                    <a:srgbClr val="000000"/>
                  </a:solidFill>
                </a:uFill>
                <a:latin typeface="Symbol"/>
                <a:cs typeface="Symbol"/>
              </a:rPr>
              <a:t></a:t>
            </a:r>
            <a:r>
              <a:rPr sz="3225" i="1" u="sng" spc="-7" baseline="29715" dirty="0">
                <a:uFill>
                  <a:solidFill>
                    <a:srgbClr val="000000"/>
                  </a:solidFill>
                </a:uFill>
                <a:latin typeface="Times New Roman"/>
                <a:cs typeface="Times New Roman"/>
              </a:rPr>
              <a:t>x</a:t>
            </a:r>
            <a:r>
              <a:rPr sz="3225" i="1" spc="37" baseline="29715" dirty="0">
                <a:latin typeface="Times New Roman"/>
                <a:cs typeface="Times New Roman"/>
              </a:rPr>
              <a:t> </a:t>
            </a:r>
            <a:r>
              <a:rPr sz="2150" spc="15" dirty="0">
                <a:latin typeface="Symbol"/>
                <a:cs typeface="Symbol"/>
              </a:rPr>
              <a:t></a:t>
            </a:r>
            <a:r>
              <a:rPr sz="2150" spc="-160" dirty="0">
                <a:latin typeface="Times New Roman"/>
                <a:cs typeface="Times New Roman"/>
              </a:rPr>
              <a:t> </a:t>
            </a:r>
            <a:r>
              <a:rPr sz="2150" i="1" spc="15" dirty="0">
                <a:latin typeface="Times New Roman"/>
                <a:cs typeface="Times New Roman"/>
              </a:rPr>
              <a:t>b	</a:t>
            </a:r>
            <a:r>
              <a:rPr sz="2150" dirty="0">
                <a:latin typeface="Times New Roman"/>
                <a:cs typeface="Times New Roman"/>
              </a:rPr>
              <a:t>sin </a:t>
            </a:r>
            <a:r>
              <a:rPr sz="3225" i="1" u="sng" spc="-7" baseline="29715" dirty="0">
                <a:uFill>
                  <a:solidFill>
                    <a:srgbClr val="000000"/>
                  </a:solidFill>
                </a:uFill>
                <a:latin typeface="Times New Roman"/>
                <a:cs typeface="Times New Roman"/>
              </a:rPr>
              <a:t>n</a:t>
            </a:r>
            <a:r>
              <a:rPr sz="3450" u="sng" spc="-7" baseline="28985" dirty="0">
                <a:uFill>
                  <a:solidFill>
                    <a:srgbClr val="000000"/>
                  </a:solidFill>
                </a:uFill>
                <a:latin typeface="Symbol"/>
                <a:cs typeface="Symbol"/>
              </a:rPr>
              <a:t></a:t>
            </a:r>
            <a:r>
              <a:rPr sz="3225" i="1" u="sng" spc="-7" baseline="29715" dirty="0">
                <a:uFill>
                  <a:solidFill>
                    <a:srgbClr val="000000"/>
                  </a:solidFill>
                </a:uFill>
                <a:latin typeface="Times New Roman"/>
                <a:cs typeface="Times New Roman"/>
              </a:rPr>
              <a:t>x</a:t>
            </a:r>
            <a:r>
              <a:rPr sz="3225" i="1" spc="-397" baseline="29715" dirty="0">
                <a:latin typeface="Times New Roman"/>
                <a:cs typeface="Times New Roman"/>
              </a:rPr>
              <a:t> </a:t>
            </a:r>
            <a:r>
              <a:rPr sz="3225" baseline="25839" dirty="0">
                <a:latin typeface="Symbol"/>
                <a:cs typeface="Symbol"/>
              </a:rPr>
              <a:t></a:t>
            </a:r>
            <a:r>
              <a:rPr sz="2150" dirty="0">
                <a:latin typeface="Times New Roman"/>
                <a:cs typeface="Times New Roman"/>
              </a:rPr>
              <a:t>,</a:t>
            </a:r>
            <a:endParaRPr sz="2150">
              <a:latin typeface="Times New Roman"/>
              <a:cs typeface="Times New Roman"/>
            </a:endParaRPr>
          </a:p>
        </p:txBody>
      </p:sp>
      <p:sp>
        <p:nvSpPr>
          <p:cNvPr id="11" name="object 11"/>
          <p:cNvSpPr txBox="1"/>
          <p:nvPr/>
        </p:nvSpPr>
        <p:spPr>
          <a:xfrm>
            <a:off x="2510154" y="2348484"/>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2" name="object 12"/>
          <p:cNvSpPr txBox="1"/>
          <p:nvPr/>
        </p:nvSpPr>
        <p:spPr>
          <a:xfrm>
            <a:off x="2453004" y="2882646"/>
            <a:ext cx="278765" cy="219710"/>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13" name="object 13"/>
          <p:cNvSpPr txBox="1"/>
          <p:nvPr/>
        </p:nvSpPr>
        <p:spPr>
          <a:xfrm>
            <a:off x="6631940" y="2221166"/>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27</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454659" y="3214306"/>
            <a:ext cx="497840" cy="334645"/>
          </a:xfrm>
          <a:prstGeom prst="rect">
            <a:avLst/>
          </a:prstGeom>
        </p:spPr>
        <p:txBody>
          <a:bodyPr vert="horz" wrap="square" lIns="0" tIns="15875" rIns="0" bIns="0" rtlCol="0">
            <a:spAutoFit/>
          </a:bodyPr>
          <a:lstStyle/>
          <a:p>
            <a:pPr marL="12700">
              <a:lnSpc>
                <a:spcPct val="100000"/>
              </a:lnSpc>
              <a:spcBef>
                <a:spcPts val="125"/>
              </a:spcBef>
            </a:pPr>
            <a:r>
              <a:rPr sz="2000" spc="50" dirty="0">
                <a:latin typeface="Times New Roman"/>
                <a:cs typeface="Times New Roman"/>
              </a:rPr>
              <a:t>w</a:t>
            </a:r>
            <a:r>
              <a:rPr sz="2000" spc="40" dirty="0">
                <a:latin typeface="Times New Roman"/>
                <a:cs typeface="Times New Roman"/>
              </a:rPr>
              <a:t>it</a:t>
            </a:r>
            <a:r>
              <a:rPr sz="2000" spc="10" dirty="0">
                <a:latin typeface="Times New Roman"/>
                <a:cs typeface="Times New Roman"/>
              </a:rPr>
              <a:t>h</a:t>
            </a:r>
            <a:endParaRPr sz="2000">
              <a:latin typeface="Times New Roman"/>
              <a:cs typeface="Times New Roman"/>
            </a:endParaRPr>
          </a:p>
        </p:txBody>
      </p:sp>
      <p:sp>
        <p:nvSpPr>
          <p:cNvPr id="15" name="object 15"/>
          <p:cNvSpPr txBox="1"/>
          <p:nvPr/>
        </p:nvSpPr>
        <p:spPr>
          <a:xfrm>
            <a:off x="1957070" y="3920744"/>
            <a:ext cx="135890" cy="563880"/>
          </a:xfrm>
          <a:prstGeom prst="rect">
            <a:avLst/>
          </a:prstGeom>
        </p:spPr>
        <p:txBody>
          <a:bodyPr vert="horz" wrap="square" lIns="0" tIns="16510" rIns="0" bIns="0" rtlCol="0">
            <a:spAutoFit/>
          </a:bodyPr>
          <a:lstStyle/>
          <a:p>
            <a:pPr marL="12700">
              <a:lnSpc>
                <a:spcPct val="100000"/>
              </a:lnSpc>
              <a:spcBef>
                <a:spcPts val="130"/>
              </a:spcBef>
            </a:pPr>
            <a:r>
              <a:rPr sz="3500" spc="-270" dirty="0">
                <a:latin typeface="Symbol"/>
                <a:cs typeface="Symbol"/>
              </a:rPr>
              <a:t></a:t>
            </a:r>
            <a:endParaRPr sz="3500">
              <a:latin typeface="Symbol"/>
              <a:cs typeface="Symbol"/>
            </a:endParaRPr>
          </a:p>
        </p:txBody>
      </p:sp>
      <p:sp>
        <p:nvSpPr>
          <p:cNvPr id="16" name="object 16"/>
          <p:cNvSpPr txBox="1"/>
          <p:nvPr/>
        </p:nvSpPr>
        <p:spPr>
          <a:xfrm>
            <a:off x="2094610" y="3856672"/>
            <a:ext cx="121285"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L</a:t>
            </a:r>
            <a:endParaRPr sz="1350">
              <a:latin typeface="Times New Roman"/>
              <a:cs typeface="Times New Roman"/>
            </a:endParaRPr>
          </a:p>
        </p:txBody>
      </p:sp>
      <p:sp>
        <p:nvSpPr>
          <p:cNvPr id="17" name="object 17"/>
          <p:cNvSpPr txBox="1"/>
          <p:nvPr/>
        </p:nvSpPr>
        <p:spPr>
          <a:xfrm>
            <a:off x="2044954" y="4248404"/>
            <a:ext cx="226060" cy="231140"/>
          </a:xfrm>
          <a:prstGeom prst="rect">
            <a:avLst/>
          </a:prstGeom>
        </p:spPr>
        <p:txBody>
          <a:bodyPr vert="horz" wrap="square" lIns="0" tIns="12700" rIns="0" bIns="0" rtlCol="0">
            <a:spAutoFit/>
          </a:bodyPr>
          <a:lstStyle/>
          <a:p>
            <a:pPr marL="12700">
              <a:lnSpc>
                <a:spcPct val="100000"/>
              </a:lnSpc>
              <a:spcBef>
                <a:spcPts val="100"/>
              </a:spcBef>
            </a:pPr>
            <a:r>
              <a:rPr sz="1350" spc="80" dirty="0">
                <a:latin typeface="Symbol"/>
                <a:cs typeface="Symbol"/>
              </a:rPr>
              <a:t></a:t>
            </a:r>
            <a:r>
              <a:rPr sz="1350" i="1" spc="-5" dirty="0">
                <a:latin typeface="Times New Roman"/>
                <a:cs typeface="Times New Roman"/>
              </a:rPr>
              <a:t>L</a:t>
            </a:r>
            <a:endParaRPr sz="1350">
              <a:latin typeface="Times New Roman"/>
              <a:cs typeface="Times New Roman"/>
            </a:endParaRPr>
          </a:p>
        </p:txBody>
      </p:sp>
      <p:sp>
        <p:nvSpPr>
          <p:cNvPr id="18" name="object 18"/>
          <p:cNvSpPr txBox="1"/>
          <p:nvPr/>
        </p:nvSpPr>
        <p:spPr>
          <a:xfrm>
            <a:off x="1252855" y="4159186"/>
            <a:ext cx="111760"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19" name="object 19"/>
          <p:cNvSpPr txBox="1"/>
          <p:nvPr/>
        </p:nvSpPr>
        <p:spPr>
          <a:xfrm>
            <a:off x="2331720" y="3942969"/>
            <a:ext cx="1828164" cy="403860"/>
          </a:xfrm>
          <a:prstGeom prst="rect">
            <a:avLst/>
          </a:prstGeom>
        </p:spPr>
        <p:txBody>
          <a:bodyPr vert="horz" wrap="square" lIns="0" tIns="16510" rIns="0" bIns="0" rtlCol="0">
            <a:spAutoFit/>
          </a:bodyPr>
          <a:lstStyle/>
          <a:p>
            <a:pPr marL="38100">
              <a:lnSpc>
                <a:spcPct val="100000"/>
              </a:lnSpc>
              <a:spcBef>
                <a:spcPts val="130"/>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t</a:t>
            </a:r>
            <a:r>
              <a:rPr sz="2300" spc="55" dirty="0">
                <a:latin typeface="Times New Roman"/>
                <a:cs typeface="Times New Roman"/>
              </a:rPr>
              <a:t>)</a:t>
            </a:r>
            <a:r>
              <a:rPr sz="2300" spc="-495" dirty="0">
                <a:latin typeface="Times New Roman"/>
                <a:cs typeface="Times New Roman"/>
              </a:rPr>
              <a:t> </a:t>
            </a:r>
            <a:r>
              <a:rPr sz="2300" dirty="0">
                <a:latin typeface="Times New Roman"/>
                <a:cs typeface="Times New Roman"/>
              </a:rPr>
              <a:t>cos </a:t>
            </a:r>
            <a:r>
              <a:rPr sz="3450" i="1" u="heavy" spc="30" baseline="28985" dirty="0">
                <a:uFill>
                  <a:solidFill>
                    <a:srgbClr val="000000"/>
                  </a:solidFill>
                </a:uFill>
                <a:latin typeface="Times New Roman"/>
                <a:cs typeface="Times New Roman"/>
              </a:rPr>
              <a:t>n</a:t>
            </a:r>
            <a:r>
              <a:rPr sz="3675" u="heavy" spc="30" baseline="27210" dirty="0">
                <a:uFill>
                  <a:solidFill>
                    <a:srgbClr val="000000"/>
                  </a:solidFill>
                </a:uFill>
                <a:latin typeface="Symbol"/>
                <a:cs typeface="Symbol"/>
              </a:rPr>
              <a:t></a:t>
            </a:r>
            <a:r>
              <a:rPr sz="3450" i="1" u="heavy" spc="30" baseline="28985" dirty="0">
                <a:uFill>
                  <a:solidFill>
                    <a:srgbClr val="000000"/>
                  </a:solidFill>
                </a:uFill>
                <a:latin typeface="Times New Roman"/>
                <a:cs typeface="Times New Roman"/>
              </a:rPr>
              <a:t>t</a:t>
            </a:r>
            <a:r>
              <a:rPr sz="3450" i="1" spc="30" baseline="28985" dirty="0">
                <a:latin typeface="Times New Roman"/>
                <a:cs typeface="Times New Roman"/>
              </a:rPr>
              <a:t> </a:t>
            </a:r>
            <a:r>
              <a:rPr sz="2300" i="1" spc="80" dirty="0">
                <a:latin typeface="Times New Roman"/>
                <a:cs typeface="Times New Roman"/>
              </a:rPr>
              <a:t>dt</a:t>
            </a:r>
            <a:r>
              <a:rPr sz="2300" spc="80" dirty="0">
                <a:latin typeface="Times New Roman"/>
                <a:cs typeface="Times New Roman"/>
              </a:rPr>
              <a:t>,</a:t>
            </a:r>
            <a:endParaRPr sz="2300">
              <a:latin typeface="Times New Roman"/>
              <a:cs typeface="Times New Roman"/>
            </a:endParaRPr>
          </a:p>
        </p:txBody>
      </p:sp>
      <p:sp>
        <p:nvSpPr>
          <p:cNvPr id="20" name="object 20"/>
          <p:cNvSpPr txBox="1"/>
          <p:nvPr/>
        </p:nvSpPr>
        <p:spPr>
          <a:xfrm>
            <a:off x="2447289" y="4188460"/>
            <a:ext cx="1857375" cy="1383030"/>
          </a:xfrm>
          <a:prstGeom prst="rect">
            <a:avLst/>
          </a:prstGeom>
        </p:spPr>
        <p:txBody>
          <a:bodyPr vert="horz" wrap="square" lIns="0" tIns="16510" rIns="0" bIns="0" rtlCol="0">
            <a:spAutoFit/>
          </a:bodyPr>
          <a:lstStyle/>
          <a:p>
            <a:pPr marL="1010919">
              <a:lnSpc>
                <a:spcPct val="100000"/>
              </a:lnSpc>
              <a:spcBef>
                <a:spcPts val="130"/>
              </a:spcBef>
            </a:pPr>
            <a:r>
              <a:rPr sz="2300" i="1" spc="15" dirty="0">
                <a:latin typeface="Times New Roman"/>
                <a:cs typeface="Times New Roman"/>
              </a:rPr>
              <a:t>L</a:t>
            </a:r>
            <a:endParaRPr sz="2300">
              <a:latin typeface="Times New Roman"/>
              <a:cs typeface="Times New Roman"/>
            </a:endParaRPr>
          </a:p>
          <a:p>
            <a:pPr>
              <a:lnSpc>
                <a:spcPct val="100000"/>
              </a:lnSpc>
              <a:spcBef>
                <a:spcPts val="50"/>
              </a:spcBef>
            </a:pPr>
            <a:endParaRPr sz="2750">
              <a:latin typeface="Times New Roman"/>
              <a:cs typeface="Times New Roman"/>
            </a:endParaRPr>
          </a:p>
          <a:p>
            <a:pPr marL="38100">
              <a:lnSpc>
                <a:spcPts val="2400"/>
              </a:lnSpc>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t</a:t>
            </a:r>
            <a:r>
              <a:rPr sz="2300" spc="55" dirty="0">
                <a:latin typeface="Times New Roman"/>
                <a:cs typeface="Times New Roman"/>
              </a:rPr>
              <a:t>) </a:t>
            </a:r>
            <a:r>
              <a:rPr sz="2300" spc="40" dirty="0">
                <a:latin typeface="Times New Roman"/>
                <a:cs typeface="Times New Roman"/>
              </a:rPr>
              <a:t>sin </a:t>
            </a:r>
            <a:r>
              <a:rPr sz="3450" i="1" u="heavy" spc="75" baseline="28985" dirty="0">
                <a:uFill>
                  <a:solidFill>
                    <a:srgbClr val="000000"/>
                  </a:solidFill>
                </a:uFill>
                <a:latin typeface="Times New Roman"/>
                <a:cs typeface="Times New Roman"/>
              </a:rPr>
              <a:t>n</a:t>
            </a:r>
            <a:r>
              <a:rPr sz="3600" u="heavy" spc="75" baseline="27777" dirty="0">
                <a:uFill>
                  <a:solidFill>
                    <a:srgbClr val="000000"/>
                  </a:solidFill>
                </a:uFill>
                <a:latin typeface="Symbol"/>
                <a:cs typeface="Symbol"/>
              </a:rPr>
              <a:t></a:t>
            </a:r>
            <a:r>
              <a:rPr sz="3450" i="1" u="heavy" spc="75" baseline="28985" dirty="0">
                <a:uFill>
                  <a:solidFill>
                    <a:srgbClr val="000000"/>
                  </a:solidFill>
                </a:uFill>
                <a:latin typeface="Times New Roman"/>
                <a:cs typeface="Times New Roman"/>
              </a:rPr>
              <a:t>t</a:t>
            </a:r>
            <a:r>
              <a:rPr sz="3450" i="1" spc="-195" baseline="28985" dirty="0">
                <a:latin typeface="Times New Roman"/>
                <a:cs typeface="Times New Roman"/>
              </a:rPr>
              <a:t> </a:t>
            </a:r>
            <a:r>
              <a:rPr sz="2300" i="1" spc="75" dirty="0">
                <a:latin typeface="Times New Roman"/>
                <a:cs typeface="Times New Roman"/>
              </a:rPr>
              <a:t>dt</a:t>
            </a:r>
            <a:r>
              <a:rPr sz="2300" spc="75" dirty="0">
                <a:latin typeface="Times New Roman"/>
                <a:cs typeface="Times New Roman"/>
              </a:rPr>
              <a:t>,</a:t>
            </a:r>
            <a:endParaRPr sz="2300">
              <a:latin typeface="Times New Roman"/>
              <a:cs typeface="Times New Roman"/>
            </a:endParaRPr>
          </a:p>
          <a:p>
            <a:pPr marL="1138555">
              <a:lnSpc>
                <a:spcPts val="2280"/>
              </a:lnSpc>
            </a:pPr>
            <a:r>
              <a:rPr sz="2300" i="1" spc="10" dirty="0">
                <a:latin typeface="Times New Roman"/>
                <a:cs typeface="Times New Roman"/>
              </a:rPr>
              <a:t>L</a:t>
            </a:r>
            <a:endParaRPr sz="2300">
              <a:latin typeface="Times New Roman"/>
              <a:cs typeface="Times New Roman"/>
            </a:endParaRPr>
          </a:p>
        </p:txBody>
      </p:sp>
      <p:sp>
        <p:nvSpPr>
          <p:cNvPr id="21" name="object 21"/>
          <p:cNvSpPr txBox="1"/>
          <p:nvPr/>
        </p:nvSpPr>
        <p:spPr>
          <a:xfrm>
            <a:off x="1418844" y="3772661"/>
            <a:ext cx="511175" cy="796290"/>
          </a:xfrm>
          <a:prstGeom prst="rect">
            <a:avLst/>
          </a:prstGeom>
        </p:spPr>
        <p:txBody>
          <a:bodyPr vert="horz" wrap="square" lIns="0" tIns="46990" rIns="0" bIns="0" rtlCol="0">
            <a:spAutoFit/>
          </a:bodyPr>
          <a:lstStyle/>
          <a:p>
            <a:pPr marL="38100">
              <a:lnSpc>
                <a:spcPct val="100000"/>
              </a:lnSpc>
              <a:spcBef>
                <a:spcPts val="370"/>
              </a:spcBef>
            </a:pPr>
            <a:r>
              <a:rPr sz="3450" spc="22" baseline="-28985" dirty="0">
                <a:latin typeface="Symbol"/>
                <a:cs typeface="Symbol"/>
              </a:rPr>
              <a:t></a:t>
            </a:r>
            <a:r>
              <a:rPr sz="3450" spc="60" baseline="-28985" dirty="0">
                <a:latin typeface="Times New Roman"/>
                <a:cs typeface="Times New Roman"/>
              </a:rPr>
              <a:t> </a:t>
            </a:r>
            <a:r>
              <a:rPr sz="2300" u="heavy" spc="15" dirty="0">
                <a:uFill>
                  <a:solidFill>
                    <a:srgbClr val="000000"/>
                  </a:solidFill>
                </a:uFill>
                <a:latin typeface="Times New Roman"/>
                <a:cs typeface="Times New Roman"/>
              </a:rPr>
              <a:t>1</a:t>
            </a:r>
            <a:endParaRPr sz="2300">
              <a:latin typeface="Times New Roman"/>
              <a:cs typeface="Times New Roman"/>
            </a:endParaRPr>
          </a:p>
          <a:p>
            <a:pPr marL="307975">
              <a:lnSpc>
                <a:spcPct val="100000"/>
              </a:lnSpc>
              <a:spcBef>
                <a:spcPts val="275"/>
              </a:spcBef>
            </a:pPr>
            <a:r>
              <a:rPr sz="2300" i="1" spc="15" dirty="0">
                <a:latin typeface="Times New Roman"/>
                <a:cs typeface="Times New Roman"/>
              </a:rPr>
              <a:t>L</a:t>
            </a:r>
            <a:endParaRPr sz="2300">
              <a:latin typeface="Times New Roman"/>
              <a:cs typeface="Times New Roman"/>
            </a:endParaRPr>
          </a:p>
        </p:txBody>
      </p:sp>
      <p:sp>
        <p:nvSpPr>
          <p:cNvPr id="22" name="object 22"/>
          <p:cNvSpPr txBox="1"/>
          <p:nvPr/>
        </p:nvSpPr>
        <p:spPr>
          <a:xfrm>
            <a:off x="1101089" y="3955669"/>
            <a:ext cx="173355" cy="381000"/>
          </a:xfrm>
          <a:prstGeom prst="rect">
            <a:avLst/>
          </a:prstGeom>
        </p:spPr>
        <p:txBody>
          <a:bodyPr vert="horz" wrap="square" lIns="0" tIns="16510" rIns="0" bIns="0" rtlCol="0">
            <a:spAutoFit/>
          </a:bodyPr>
          <a:lstStyle/>
          <a:p>
            <a:pPr marL="12700">
              <a:lnSpc>
                <a:spcPct val="100000"/>
              </a:lnSpc>
              <a:spcBef>
                <a:spcPts val="130"/>
              </a:spcBef>
            </a:pPr>
            <a:r>
              <a:rPr sz="2300" i="1" spc="15" dirty="0">
                <a:latin typeface="Times New Roman"/>
                <a:cs typeface="Times New Roman"/>
              </a:rPr>
              <a:t>a</a:t>
            </a:r>
            <a:endParaRPr sz="2300">
              <a:latin typeface="Times New Roman"/>
              <a:cs typeface="Times New Roman"/>
            </a:endParaRPr>
          </a:p>
        </p:txBody>
      </p:sp>
      <p:sp>
        <p:nvSpPr>
          <p:cNvPr id="23" name="object 23"/>
          <p:cNvSpPr/>
          <p:nvPr/>
        </p:nvSpPr>
        <p:spPr>
          <a:xfrm>
            <a:off x="5802884" y="3917569"/>
            <a:ext cx="457835" cy="353060"/>
          </a:xfrm>
          <a:prstGeom prst="rect">
            <a:avLst/>
          </a:prstGeom>
          <a:blipFill>
            <a:blip r:embed="rId2" cstate="print"/>
            <a:stretch>
              <a:fillRect/>
            </a:stretch>
          </a:blipFill>
        </p:spPr>
        <p:txBody>
          <a:bodyPr wrap="square" lIns="0" tIns="0" rIns="0" bIns="0" rtlCol="0"/>
          <a:lstStyle/>
          <a:p>
            <a:endParaRPr/>
          </a:p>
        </p:txBody>
      </p:sp>
      <p:sp>
        <p:nvSpPr>
          <p:cNvPr id="24" name="object 24"/>
          <p:cNvSpPr txBox="1"/>
          <p:nvPr/>
        </p:nvSpPr>
        <p:spPr>
          <a:xfrm>
            <a:off x="4531740" y="3885882"/>
            <a:ext cx="1591945" cy="403225"/>
          </a:xfrm>
          <a:prstGeom prst="rect">
            <a:avLst/>
          </a:prstGeom>
        </p:spPr>
        <p:txBody>
          <a:bodyPr vert="horz" wrap="square" lIns="0" tIns="15875" rIns="0" bIns="0" rtlCol="0">
            <a:spAutoFit/>
          </a:bodyPr>
          <a:lstStyle/>
          <a:p>
            <a:pPr marL="12700">
              <a:lnSpc>
                <a:spcPct val="100000"/>
              </a:lnSpc>
              <a:spcBef>
                <a:spcPts val="125"/>
              </a:spcBef>
              <a:tabLst>
                <a:tab pos="1499870" algn="l"/>
              </a:tabLst>
            </a:pPr>
            <a:r>
              <a:rPr sz="2450" i="1" spc="10" dirty="0">
                <a:latin typeface="Times New Roman"/>
                <a:cs typeface="Times New Roman"/>
              </a:rPr>
              <a:t>n</a:t>
            </a:r>
            <a:r>
              <a:rPr sz="2450" i="1" spc="-50" dirty="0">
                <a:latin typeface="Times New Roman"/>
                <a:cs typeface="Times New Roman"/>
              </a:rPr>
              <a:t> </a:t>
            </a:r>
            <a:r>
              <a:rPr sz="2450" spc="15" dirty="0">
                <a:latin typeface="Symbol"/>
                <a:cs typeface="Symbol"/>
              </a:rPr>
              <a:t></a:t>
            </a:r>
            <a:r>
              <a:rPr sz="2450" spc="-250" dirty="0">
                <a:latin typeface="Times New Roman"/>
                <a:cs typeface="Times New Roman"/>
              </a:rPr>
              <a:t> </a:t>
            </a:r>
            <a:r>
              <a:rPr sz="2450" spc="-30" dirty="0">
                <a:latin typeface="Times New Roman"/>
                <a:cs typeface="Times New Roman"/>
              </a:rPr>
              <a:t>0</a:t>
            </a:r>
            <a:r>
              <a:rPr sz="2450" spc="-90" dirty="0">
                <a:latin typeface="Times New Roman"/>
                <a:cs typeface="Times New Roman"/>
              </a:rPr>
              <a:t>,</a:t>
            </a:r>
            <a:r>
              <a:rPr sz="2450" spc="-30" dirty="0">
                <a:latin typeface="Times New Roman"/>
                <a:cs typeface="Times New Roman"/>
              </a:rPr>
              <a:t>1</a:t>
            </a:r>
            <a:r>
              <a:rPr sz="2450" spc="-90" dirty="0">
                <a:latin typeface="Times New Roman"/>
                <a:cs typeface="Times New Roman"/>
              </a:rPr>
              <a:t>,</a:t>
            </a:r>
            <a:r>
              <a:rPr sz="2450" spc="-30" dirty="0">
                <a:latin typeface="Times New Roman"/>
                <a:cs typeface="Times New Roman"/>
              </a:rPr>
              <a:t>2</a:t>
            </a:r>
            <a:r>
              <a:rPr sz="2450" spc="-90" dirty="0">
                <a:latin typeface="Times New Roman"/>
                <a:cs typeface="Times New Roman"/>
              </a:rPr>
              <a:t>,</a:t>
            </a:r>
            <a:r>
              <a:rPr sz="2450" spc="10" dirty="0">
                <a:latin typeface="Times New Roman"/>
                <a:cs typeface="Times New Roman"/>
              </a:rPr>
              <a:t>3</a:t>
            </a:r>
            <a:r>
              <a:rPr sz="2450"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25" name="object 25"/>
          <p:cNvSpPr txBox="1"/>
          <p:nvPr/>
        </p:nvSpPr>
        <p:spPr>
          <a:xfrm>
            <a:off x="6708140" y="3534981"/>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28</a:t>
            </a:r>
            <a:r>
              <a:rPr sz="2000" spc="5" dirty="0">
                <a:latin typeface="Times New Roman"/>
                <a:cs typeface="Times New Roman"/>
              </a:rPr>
              <a:t>)</a:t>
            </a:r>
            <a:endParaRPr sz="2000">
              <a:latin typeface="Times New Roman"/>
              <a:cs typeface="Times New Roman"/>
            </a:endParaRPr>
          </a:p>
        </p:txBody>
      </p:sp>
      <p:sp>
        <p:nvSpPr>
          <p:cNvPr id="26" name="object 26"/>
          <p:cNvSpPr txBox="1"/>
          <p:nvPr/>
        </p:nvSpPr>
        <p:spPr>
          <a:xfrm>
            <a:off x="2053970" y="4922520"/>
            <a:ext cx="133350" cy="552450"/>
          </a:xfrm>
          <a:prstGeom prst="rect">
            <a:avLst/>
          </a:prstGeom>
        </p:spPr>
        <p:txBody>
          <a:bodyPr vert="horz" wrap="square" lIns="0" tIns="13335" rIns="0" bIns="0" rtlCol="0">
            <a:spAutoFit/>
          </a:bodyPr>
          <a:lstStyle/>
          <a:p>
            <a:pPr marL="12700">
              <a:lnSpc>
                <a:spcPct val="100000"/>
              </a:lnSpc>
              <a:spcBef>
                <a:spcPts val="105"/>
              </a:spcBef>
            </a:pPr>
            <a:r>
              <a:rPr sz="3450" spc="-229" dirty="0">
                <a:latin typeface="Symbol"/>
                <a:cs typeface="Symbol"/>
              </a:rPr>
              <a:t></a:t>
            </a:r>
            <a:endParaRPr sz="3450">
              <a:latin typeface="Symbol"/>
              <a:cs typeface="Symbol"/>
            </a:endParaRPr>
          </a:p>
        </p:txBody>
      </p:sp>
      <p:sp>
        <p:nvSpPr>
          <p:cNvPr id="27" name="object 27"/>
          <p:cNvSpPr txBox="1"/>
          <p:nvPr/>
        </p:nvSpPr>
        <p:spPr>
          <a:xfrm>
            <a:off x="2197354" y="4861242"/>
            <a:ext cx="121285"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L</a:t>
            </a:r>
            <a:endParaRPr sz="1350">
              <a:latin typeface="Times New Roman"/>
              <a:cs typeface="Times New Roman"/>
            </a:endParaRPr>
          </a:p>
        </p:txBody>
      </p:sp>
      <p:sp>
        <p:nvSpPr>
          <p:cNvPr id="28" name="object 28"/>
          <p:cNvSpPr txBox="1"/>
          <p:nvPr/>
        </p:nvSpPr>
        <p:spPr>
          <a:xfrm>
            <a:off x="2145410" y="5244147"/>
            <a:ext cx="235585"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Symbol"/>
                <a:cs typeface="Symbol"/>
              </a:rPr>
              <a:t></a:t>
            </a:r>
            <a:r>
              <a:rPr sz="1350" spc="-240" dirty="0">
                <a:latin typeface="Times New Roman"/>
                <a:cs typeface="Times New Roman"/>
              </a:rPr>
              <a:t> </a:t>
            </a:r>
            <a:r>
              <a:rPr sz="1350" i="1" dirty="0">
                <a:latin typeface="Times New Roman"/>
                <a:cs typeface="Times New Roman"/>
              </a:rPr>
              <a:t>L</a:t>
            </a:r>
            <a:endParaRPr sz="1350">
              <a:latin typeface="Times New Roman"/>
              <a:cs typeface="Times New Roman"/>
            </a:endParaRPr>
          </a:p>
        </p:txBody>
      </p:sp>
      <p:sp>
        <p:nvSpPr>
          <p:cNvPr id="29" name="object 29"/>
          <p:cNvSpPr txBox="1"/>
          <p:nvPr/>
        </p:nvSpPr>
        <p:spPr>
          <a:xfrm>
            <a:off x="1313814" y="5156453"/>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30" name="object 30"/>
          <p:cNvSpPr txBox="1"/>
          <p:nvPr/>
        </p:nvSpPr>
        <p:spPr>
          <a:xfrm>
            <a:off x="1799589" y="5190807"/>
            <a:ext cx="189865" cy="380365"/>
          </a:xfrm>
          <a:prstGeom prst="rect">
            <a:avLst/>
          </a:prstGeom>
        </p:spPr>
        <p:txBody>
          <a:bodyPr vert="horz" wrap="square" lIns="0" tIns="15875" rIns="0" bIns="0" rtlCol="0">
            <a:spAutoFit/>
          </a:bodyPr>
          <a:lstStyle/>
          <a:p>
            <a:pPr marL="12700">
              <a:lnSpc>
                <a:spcPct val="100000"/>
              </a:lnSpc>
              <a:spcBef>
                <a:spcPts val="125"/>
              </a:spcBef>
            </a:pPr>
            <a:r>
              <a:rPr sz="2300" i="1" spc="10" dirty="0">
                <a:latin typeface="Times New Roman"/>
                <a:cs typeface="Times New Roman"/>
              </a:rPr>
              <a:t>L</a:t>
            </a:r>
            <a:endParaRPr sz="2300">
              <a:latin typeface="Times New Roman"/>
              <a:cs typeface="Times New Roman"/>
            </a:endParaRPr>
          </a:p>
        </p:txBody>
      </p:sp>
      <p:sp>
        <p:nvSpPr>
          <p:cNvPr id="31" name="object 31"/>
          <p:cNvSpPr txBox="1"/>
          <p:nvPr/>
        </p:nvSpPr>
        <p:spPr>
          <a:xfrm>
            <a:off x="1169669" y="4963223"/>
            <a:ext cx="173355" cy="380365"/>
          </a:xfrm>
          <a:prstGeom prst="rect">
            <a:avLst/>
          </a:prstGeom>
        </p:spPr>
        <p:txBody>
          <a:bodyPr vert="horz" wrap="square" lIns="0" tIns="15875" rIns="0" bIns="0" rtlCol="0">
            <a:spAutoFit/>
          </a:bodyPr>
          <a:lstStyle/>
          <a:p>
            <a:pPr marL="12700">
              <a:lnSpc>
                <a:spcPct val="100000"/>
              </a:lnSpc>
              <a:spcBef>
                <a:spcPts val="125"/>
              </a:spcBef>
            </a:pPr>
            <a:r>
              <a:rPr sz="2300" i="1" spc="10" dirty="0">
                <a:latin typeface="Times New Roman"/>
                <a:cs typeface="Times New Roman"/>
              </a:rPr>
              <a:t>b</a:t>
            </a:r>
            <a:endParaRPr sz="2300">
              <a:latin typeface="Times New Roman"/>
              <a:cs typeface="Times New Roman"/>
            </a:endParaRPr>
          </a:p>
        </p:txBody>
      </p:sp>
      <p:sp>
        <p:nvSpPr>
          <p:cNvPr id="32" name="object 32"/>
          <p:cNvSpPr txBox="1"/>
          <p:nvPr/>
        </p:nvSpPr>
        <p:spPr>
          <a:xfrm>
            <a:off x="1496949" y="4810442"/>
            <a:ext cx="491490" cy="380365"/>
          </a:xfrm>
          <a:prstGeom prst="rect">
            <a:avLst/>
          </a:prstGeom>
        </p:spPr>
        <p:txBody>
          <a:bodyPr vert="horz" wrap="square" lIns="0" tIns="15875" rIns="0" bIns="0" rtlCol="0">
            <a:spAutoFit/>
          </a:bodyPr>
          <a:lstStyle/>
          <a:p>
            <a:pPr marL="38100">
              <a:lnSpc>
                <a:spcPct val="100000"/>
              </a:lnSpc>
              <a:spcBef>
                <a:spcPts val="125"/>
              </a:spcBef>
            </a:pPr>
            <a:r>
              <a:rPr sz="3450" spc="22" baseline="-28985" dirty="0">
                <a:latin typeface="Symbol"/>
                <a:cs typeface="Symbol"/>
              </a:rPr>
              <a:t></a:t>
            </a:r>
            <a:r>
              <a:rPr sz="3450" spc="262" baseline="-28985" dirty="0">
                <a:latin typeface="Times New Roman"/>
                <a:cs typeface="Times New Roman"/>
              </a:rPr>
              <a:t> </a:t>
            </a:r>
            <a:r>
              <a:rPr sz="2300" u="heavy" spc="10" dirty="0">
                <a:uFill>
                  <a:solidFill>
                    <a:srgbClr val="000000"/>
                  </a:solidFill>
                </a:uFill>
                <a:latin typeface="Times New Roman"/>
                <a:cs typeface="Times New Roman"/>
              </a:rPr>
              <a:t>1</a:t>
            </a:r>
            <a:endParaRPr sz="2300">
              <a:latin typeface="Times New Roman"/>
              <a:cs typeface="Times New Roman"/>
            </a:endParaRPr>
          </a:p>
        </p:txBody>
      </p:sp>
      <p:sp>
        <p:nvSpPr>
          <p:cNvPr id="33" name="object 33"/>
          <p:cNvSpPr/>
          <p:nvPr/>
        </p:nvSpPr>
        <p:spPr>
          <a:xfrm>
            <a:off x="5955284" y="4986083"/>
            <a:ext cx="457835" cy="352742"/>
          </a:xfrm>
          <a:prstGeom prst="rect">
            <a:avLst/>
          </a:prstGeom>
          <a:blipFill>
            <a:blip r:embed="rId2" cstate="print"/>
            <a:stretch>
              <a:fillRect/>
            </a:stretch>
          </a:blipFill>
        </p:spPr>
        <p:txBody>
          <a:bodyPr wrap="square" lIns="0" tIns="0" rIns="0" bIns="0" rtlCol="0"/>
          <a:lstStyle/>
          <a:p>
            <a:endParaRPr/>
          </a:p>
        </p:txBody>
      </p:sp>
      <p:sp>
        <p:nvSpPr>
          <p:cNvPr id="34" name="object 34"/>
          <p:cNvSpPr txBox="1"/>
          <p:nvPr/>
        </p:nvSpPr>
        <p:spPr>
          <a:xfrm>
            <a:off x="4684140" y="4954333"/>
            <a:ext cx="1591945" cy="403225"/>
          </a:xfrm>
          <a:prstGeom prst="rect">
            <a:avLst/>
          </a:prstGeom>
        </p:spPr>
        <p:txBody>
          <a:bodyPr vert="horz" wrap="square" lIns="0" tIns="15875" rIns="0" bIns="0" rtlCol="0">
            <a:spAutoFit/>
          </a:bodyPr>
          <a:lstStyle/>
          <a:p>
            <a:pPr marL="12700">
              <a:lnSpc>
                <a:spcPct val="100000"/>
              </a:lnSpc>
              <a:spcBef>
                <a:spcPts val="125"/>
              </a:spcBef>
              <a:tabLst>
                <a:tab pos="1499870" algn="l"/>
              </a:tabLst>
            </a:pPr>
            <a:r>
              <a:rPr sz="2450" i="1" spc="10" dirty="0">
                <a:latin typeface="Times New Roman"/>
                <a:cs typeface="Times New Roman"/>
              </a:rPr>
              <a:t>n</a:t>
            </a:r>
            <a:r>
              <a:rPr sz="2450" i="1" spc="-50" dirty="0">
                <a:latin typeface="Times New Roman"/>
                <a:cs typeface="Times New Roman"/>
              </a:rPr>
              <a:t> </a:t>
            </a:r>
            <a:r>
              <a:rPr sz="2450" spc="15" dirty="0">
                <a:latin typeface="Symbol"/>
                <a:cs typeface="Symbol"/>
              </a:rPr>
              <a:t></a:t>
            </a:r>
            <a:r>
              <a:rPr sz="2450" spc="-245" dirty="0">
                <a:latin typeface="Times New Roman"/>
                <a:cs typeface="Times New Roman"/>
              </a:rPr>
              <a:t> </a:t>
            </a:r>
            <a:r>
              <a:rPr sz="2450" spc="-30" dirty="0">
                <a:latin typeface="Times New Roman"/>
                <a:cs typeface="Times New Roman"/>
              </a:rPr>
              <a:t>0</a:t>
            </a:r>
            <a:r>
              <a:rPr sz="2450" spc="-90" dirty="0">
                <a:latin typeface="Times New Roman"/>
                <a:cs typeface="Times New Roman"/>
              </a:rPr>
              <a:t>,</a:t>
            </a:r>
            <a:r>
              <a:rPr sz="2450" spc="-30" dirty="0">
                <a:latin typeface="Times New Roman"/>
                <a:cs typeface="Times New Roman"/>
              </a:rPr>
              <a:t>1</a:t>
            </a:r>
            <a:r>
              <a:rPr sz="2450" spc="-90" dirty="0">
                <a:latin typeface="Times New Roman"/>
                <a:cs typeface="Times New Roman"/>
              </a:rPr>
              <a:t>,</a:t>
            </a:r>
            <a:r>
              <a:rPr sz="2450" spc="-30" dirty="0">
                <a:latin typeface="Times New Roman"/>
                <a:cs typeface="Times New Roman"/>
              </a:rPr>
              <a:t>2</a:t>
            </a:r>
            <a:r>
              <a:rPr sz="2450" spc="-90" dirty="0">
                <a:latin typeface="Times New Roman"/>
                <a:cs typeface="Times New Roman"/>
              </a:rPr>
              <a:t>,</a:t>
            </a:r>
            <a:r>
              <a:rPr sz="2450" spc="10" dirty="0">
                <a:latin typeface="Times New Roman"/>
                <a:cs typeface="Times New Roman"/>
              </a:rPr>
              <a:t>3</a:t>
            </a:r>
            <a:r>
              <a:rPr sz="2450"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36" name="object 36"/>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5" name="object 35"/>
          <p:cNvSpPr txBox="1"/>
          <p:nvPr/>
        </p:nvSpPr>
        <p:spPr>
          <a:xfrm>
            <a:off x="6784340" y="489337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29</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601720" y="453390"/>
            <a:ext cx="97790" cy="309880"/>
          </a:xfrm>
          <a:custGeom>
            <a:avLst/>
            <a:gdLst/>
            <a:ahLst/>
            <a:cxnLst/>
            <a:rect l="l" t="t" r="r" b="b"/>
            <a:pathLst>
              <a:path w="97789" h="309880">
                <a:moveTo>
                  <a:pt x="97789" y="0"/>
                </a:moveTo>
                <a:lnTo>
                  <a:pt x="0" y="309880"/>
                </a:lnTo>
              </a:path>
            </a:pathLst>
          </a:custGeom>
          <a:ln w="12700">
            <a:solidFill>
              <a:srgbClr val="000000"/>
            </a:solidFill>
          </a:ln>
        </p:spPr>
        <p:txBody>
          <a:bodyPr wrap="square" lIns="0" tIns="0" rIns="0" bIns="0" rtlCol="0"/>
          <a:lstStyle/>
          <a:p>
            <a:endParaRPr/>
          </a:p>
        </p:txBody>
      </p:sp>
      <p:sp>
        <p:nvSpPr>
          <p:cNvPr id="3" name="object 3"/>
          <p:cNvSpPr/>
          <p:nvPr/>
        </p:nvSpPr>
        <p:spPr>
          <a:xfrm>
            <a:off x="7929880" y="430530"/>
            <a:ext cx="105410" cy="300990"/>
          </a:xfrm>
          <a:custGeom>
            <a:avLst/>
            <a:gdLst/>
            <a:ahLst/>
            <a:cxnLst/>
            <a:rect l="l" t="t" r="r" b="b"/>
            <a:pathLst>
              <a:path w="105409" h="300990">
                <a:moveTo>
                  <a:pt x="105410" y="0"/>
                </a:moveTo>
                <a:lnTo>
                  <a:pt x="0" y="300990"/>
                </a:lnTo>
              </a:path>
            </a:pathLst>
          </a:custGeom>
          <a:ln w="12700">
            <a:solidFill>
              <a:srgbClr val="000000"/>
            </a:solidFill>
          </a:ln>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17780" rIns="0" bIns="0" rtlCol="0">
            <a:spAutoFit/>
          </a:bodyPr>
          <a:lstStyle/>
          <a:p>
            <a:pPr marL="12700" marR="5080" indent="85725">
              <a:lnSpc>
                <a:spcPct val="105800"/>
              </a:lnSpc>
              <a:spcBef>
                <a:spcPts val="140"/>
              </a:spcBef>
              <a:tabLst>
                <a:tab pos="3454400" algn="l"/>
                <a:tab pos="3759835" algn="l"/>
                <a:tab pos="7792720" algn="l"/>
              </a:tabLst>
            </a:pPr>
            <a:r>
              <a:rPr spc="15" dirty="0"/>
              <a:t>replacing</a:t>
            </a:r>
            <a:r>
              <a:rPr spc="-229" dirty="0"/>
              <a:t> </a:t>
            </a:r>
            <a:r>
              <a:rPr i="1" spc="10" dirty="0">
                <a:latin typeface="Times New Roman"/>
                <a:cs typeface="Times New Roman"/>
              </a:rPr>
              <a:t>x</a:t>
            </a:r>
            <a:r>
              <a:rPr i="1" spc="-40" dirty="0">
                <a:latin typeface="Times New Roman"/>
                <a:cs typeface="Times New Roman"/>
              </a:rPr>
              <a:t> </a:t>
            </a:r>
            <a:r>
              <a:rPr spc="25" dirty="0"/>
              <a:t>in</a:t>
            </a:r>
            <a:r>
              <a:rPr spc="-90" dirty="0"/>
              <a:t> </a:t>
            </a:r>
            <a:r>
              <a:rPr spc="30" dirty="0"/>
              <a:t>Eq.</a:t>
            </a:r>
            <a:r>
              <a:rPr spc="-105" dirty="0"/>
              <a:t> </a:t>
            </a:r>
            <a:r>
              <a:rPr spc="25" dirty="0"/>
              <a:t>(7.1)</a:t>
            </a:r>
            <a:r>
              <a:rPr spc="-15" dirty="0"/>
              <a:t> </a:t>
            </a:r>
            <a:r>
              <a:rPr spc="35" dirty="0"/>
              <a:t>with</a:t>
            </a:r>
            <a:r>
              <a:rPr spc="-229" dirty="0"/>
              <a:t> </a:t>
            </a:r>
            <a:r>
              <a:rPr sz="2450" spc="-35" dirty="0">
                <a:latin typeface="Symbol"/>
                <a:cs typeface="Symbol"/>
              </a:rPr>
              <a:t></a:t>
            </a:r>
            <a:r>
              <a:rPr sz="2450" i="1" spc="-35" dirty="0">
                <a:latin typeface="Times New Roman"/>
                <a:cs typeface="Times New Roman"/>
              </a:rPr>
              <a:t>x	</a:t>
            </a:r>
            <a:r>
              <a:rPr sz="2450" i="1" spc="15" dirty="0">
                <a:latin typeface="Times New Roman"/>
                <a:cs typeface="Times New Roman"/>
              </a:rPr>
              <a:t>L	</a:t>
            </a:r>
            <a:r>
              <a:rPr spc="20" dirty="0"/>
              <a:t>and</a:t>
            </a:r>
            <a:r>
              <a:rPr spc="-155" dirty="0"/>
              <a:t> </a:t>
            </a:r>
            <a:r>
              <a:rPr i="1" spc="5" dirty="0">
                <a:latin typeface="Times New Roman"/>
                <a:cs typeface="Times New Roman"/>
              </a:rPr>
              <a:t>t</a:t>
            </a:r>
            <a:r>
              <a:rPr i="1" spc="-5" dirty="0">
                <a:latin typeface="Times New Roman"/>
                <a:cs typeface="Times New Roman"/>
              </a:rPr>
              <a:t> </a:t>
            </a:r>
            <a:r>
              <a:rPr spc="25" dirty="0"/>
              <a:t>in</a:t>
            </a:r>
            <a:r>
              <a:rPr spc="-90" dirty="0"/>
              <a:t> </a:t>
            </a:r>
            <a:r>
              <a:rPr spc="30" dirty="0"/>
              <a:t>Eq.</a:t>
            </a:r>
            <a:r>
              <a:rPr spc="-105" dirty="0"/>
              <a:t> </a:t>
            </a:r>
            <a:r>
              <a:rPr spc="25" dirty="0"/>
              <a:t>(7.11)</a:t>
            </a:r>
            <a:r>
              <a:rPr spc="-190" dirty="0"/>
              <a:t> </a:t>
            </a:r>
            <a:r>
              <a:rPr spc="20" dirty="0"/>
              <a:t>and</a:t>
            </a:r>
            <a:r>
              <a:rPr spc="-15" dirty="0"/>
              <a:t> </a:t>
            </a:r>
            <a:r>
              <a:rPr spc="25" dirty="0"/>
              <a:t>(7.12)</a:t>
            </a:r>
            <a:r>
              <a:rPr spc="-70" dirty="0"/>
              <a:t> </a:t>
            </a:r>
            <a:r>
              <a:rPr spc="35" dirty="0"/>
              <a:t>with</a:t>
            </a:r>
            <a:r>
              <a:rPr spc="225" dirty="0"/>
              <a:t> </a:t>
            </a:r>
            <a:r>
              <a:rPr sz="3675" spc="60" baseline="5668" dirty="0">
                <a:latin typeface="Symbol"/>
                <a:cs typeface="Symbol"/>
              </a:rPr>
              <a:t></a:t>
            </a:r>
            <a:r>
              <a:rPr sz="3450" i="1" spc="60" baseline="6038" dirty="0">
                <a:latin typeface="Times New Roman"/>
                <a:cs typeface="Times New Roman"/>
              </a:rPr>
              <a:t>t	</a:t>
            </a:r>
            <a:r>
              <a:rPr sz="3450" i="1" spc="22" baseline="6038" dirty="0">
                <a:latin typeface="Times New Roman"/>
                <a:cs typeface="Times New Roman"/>
              </a:rPr>
              <a:t>L  </a:t>
            </a:r>
            <a:r>
              <a:rPr sz="2000" spc="15" dirty="0"/>
              <a:t>(For</a:t>
            </a:r>
            <a:r>
              <a:rPr sz="2000" spc="-200" dirty="0"/>
              <a:t> </a:t>
            </a:r>
            <a:r>
              <a:rPr sz="2000" spc="25" dirty="0"/>
              <a:t>convenience</a:t>
            </a:r>
            <a:r>
              <a:rPr sz="2000" spc="-170" dirty="0"/>
              <a:t> </a:t>
            </a:r>
            <a:r>
              <a:rPr sz="2000" spc="30" dirty="0"/>
              <a:t>the</a:t>
            </a:r>
            <a:r>
              <a:rPr sz="2000" spc="-200" dirty="0"/>
              <a:t> </a:t>
            </a:r>
            <a:r>
              <a:rPr sz="2000" spc="25" dirty="0"/>
              <a:t>interval</a:t>
            </a:r>
            <a:r>
              <a:rPr sz="2000" spc="-235" dirty="0"/>
              <a:t> </a:t>
            </a:r>
            <a:r>
              <a:rPr sz="2000" spc="25" dirty="0"/>
              <a:t>in</a:t>
            </a:r>
            <a:r>
              <a:rPr sz="2000" spc="-170" dirty="0"/>
              <a:t> </a:t>
            </a:r>
            <a:r>
              <a:rPr sz="2000" spc="30" dirty="0"/>
              <a:t>Eqs.</a:t>
            </a:r>
            <a:r>
              <a:rPr sz="2000" spc="-145" dirty="0"/>
              <a:t> </a:t>
            </a:r>
            <a:r>
              <a:rPr sz="2000" spc="25" dirty="0"/>
              <a:t>(7.11)</a:t>
            </a:r>
            <a:r>
              <a:rPr sz="2000" spc="-200" dirty="0"/>
              <a:t> </a:t>
            </a:r>
            <a:r>
              <a:rPr sz="2000" spc="20" dirty="0"/>
              <a:t>and</a:t>
            </a:r>
            <a:r>
              <a:rPr sz="2000" spc="-90" dirty="0"/>
              <a:t> </a:t>
            </a:r>
            <a:r>
              <a:rPr sz="2000" spc="25" dirty="0"/>
              <a:t>(7.12)</a:t>
            </a:r>
            <a:r>
              <a:rPr sz="2000" spc="-165" dirty="0"/>
              <a:t> </a:t>
            </a:r>
            <a:r>
              <a:rPr sz="2000" spc="20" dirty="0"/>
              <a:t>is</a:t>
            </a:r>
            <a:r>
              <a:rPr sz="2000" spc="-95" dirty="0"/>
              <a:t> </a:t>
            </a:r>
            <a:r>
              <a:rPr sz="2000" spc="25" dirty="0"/>
              <a:t>shifted</a:t>
            </a:r>
            <a:r>
              <a:rPr sz="2000" spc="-165" dirty="0"/>
              <a:t> </a:t>
            </a:r>
            <a:r>
              <a:rPr sz="2000" spc="25" dirty="0"/>
              <a:t>to</a:t>
            </a:r>
            <a:r>
              <a:rPr sz="2000" spc="-135" dirty="0"/>
              <a:t> </a:t>
            </a:r>
            <a:r>
              <a:rPr sz="2300" spc="15" dirty="0">
                <a:latin typeface="Symbol"/>
                <a:cs typeface="Symbol"/>
              </a:rPr>
              <a:t></a:t>
            </a:r>
            <a:r>
              <a:rPr sz="2300" spc="30" dirty="0"/>
              <a:t> </a:t>
            </a:r>
            <a:r>
              <a:rPr sz="2400" dirty="0">
                <a:latin typeface="Symbol"/>
                <a:cs typeface="Symbol"/>
              </a:rPr>
              <a:t></a:t>
            </a:r>
            <a:r>
              <a:rPr sz="2400" spc="-40" dirty="0"/>
              <a:t> </a:t>
            </a:r>
            <a:r>
              <a:rPr sz="2300" spc="15" dirty="0">
                <a:latin typeface="Symbol"/>
                <a:cs typeface="Symbol"/>
              </a:rPr>
              <a:t></a:t>
            </a:r>
            <a:r>
              <a:rPr sz="2300" spc="100" dirty="0"/>
              <a:t> </a:t>
            </a:r>
            <a:r>
              <a:rPr sz="2300" i="1" spc="5" dirty="0">
                <a:latin typeface="Times New Roman"/>
                <a:cs typeface="Times New Roman"/>
              </a:rPr>
              <a:t>t</a:t>
            </a:r>
            <a:r>
              <a:rPr sz="2300" i="1" spc="-20" dirty="0">
                <a:latin typeface="Times New Roman"/>
                <a:cs typeface="Times New Roman"/>
              </a:rPr>
              <a:t> </a:t>
            </a:r>
            <a:r>
              <a:rPr sz="2300" spc="15" dirty="0">
                <a:latin typeface="Symbol"/>
                <a:cs typeface="Symbol"/>
              </a:rPr>
              <a:t></a:t>
            </a:r>
            <a:r>
              <a:rPr sz="2300" spc="105" dirty="0"/>
              <a:t> </a:t>
            </a:r>
            <a:r>
              <a:rPr sz="2400" dirty="0">
                <a:latin typeface="Symbol"/>
                <a:cs typeface="Symbol"/>
              </a:rPr>
              <a:t></a:t>
            </a:r>
            <a:r>
              <a:rPr sz="2400" spc="-40" dirty="0"/>
              <a:t> </a:t>
            </a:r>
            <a:r>
              <a:rPr sz="2000" spc="5" dirty="0"/>
              <a:t>.</a:t>
            </a:r>
            <a:r>
              <a:rPr sz="2000" spc="-30" dirty="0"/>
              <a:t> </a:t>
            </a:r>
            <a:r>
              <a:rPr sz="2000" spc="5" dirty="0"/>
              <a:t>)  </a:t>
            </a:r>
            <a:r>
              <a:rPr sz="2000" spc="30" dirty="0"/>
              <a:t>The</a:t>
            </a:r>
            <a:r>
              <a:rPr sz="2000" spc="-195" dirty="0"/>
              <a:t> </a:t>
            </a:r>
            <a:r>
              <a:rPr sz="2000" spc="25" dirty="0"/>
              <a:t>choice</a:t>
            </a:r>
            <a:r>
              <a:rPr sz="2000" spc="-195" dirty="0"/>
              <a:t> </a:t>
            </a:r>
            <a:r>
              <a:rPr sz="2000" spc="25" dirty="0"/>
              <a:t>of</a:t>
            </a:r>
            <a:r>
              <a:rPr sz="2000" spc="-45" dirty="0"/>
              <a:t> </a:t>
            </a:r>
            <a:r>
              <a:rPr sz="2000" spc="30" dirty="0"/>
              <a:t>the</a:t>
            </a:r>
            <a:r>
              <a:rPr sz="2000" spc="-120" dirty="0"/>
              <a:t> </a:t>
            </a:r>
            <a:r>
              <a:rPr sz="2000" spc="15" dirty="0"/>
              <a:t>symmetric</a:t>
            </a:r>
            <a:r>
              <a:rPr sz="2000" spc="-185" dirty="0"/>
              <a:t> </a:t>
            </a:r>
            <a:r>
              <a:rPr sz="2000" spc="5" dirty="0"/>
              <a:t>interval</a:t>
            </a:r>
            <a:r>
              <a:rPr sz="2000" spc="-145" dirty="0"/>
              <a:t> </a:t>
            </a:r>
            <a:r>
              <a:rPr sz="2000" spc="5" dirty="0"/>
              <a:t>(-</a:t>
            </a:r>
            <a:r>
              <a:rPr sz="2000" i="1" spc="5" dirty="0">
                <a:latin typeface="Times New Roman"/>
                <a:cs typeface="Times New Roman"/>
              </a:rPr>
              <a:t>L,</a:t>
            </a:r>
            <a:r>
              <a:rPr sz="2000" i="1" spc="-110" dirty="0">
                <a:latin typeface="Times New Roman"/>
                <a:cs typeface="Times New Roman"/>
              </a:rPr>
              <a:t> </a:t>
            </a:r>
            <a:r>
              <a:rPr sz="2000" i="1" spc="5" dirty="0">
                <a:latin typeface="Times New Roman"/>
                <a:cs typeface="Times New Roman"/>
              </a:rPr>
              <a:t>L</a:t>
            </a:r>
            <a:r>
              <a:rPr sz="2000" spc="5" dirty="0"/>
              <a:t>)</a:t>
            </a:r>
            <a:r>
              <a:rPr sz="2000" spc="-45" dirty="0"/>
              <a:t> </a:t>
            </a:r>
            <a:r>
              <a:rPr sz="2000" spc="25" dirty="0"/>
              <a:t>is</a:t>
            </a:r>
            <a:r>
              <a:rPr sz="2000" spc="-90" dirty="0"/>
              <a:t> </a:t>
            </a:r>
            <a:r>
              <a:rPr sz="2000" spc="35" dirty="0"/>
              <a:t>not</a:t>
            </a:r>
            <a:r>
              <a:rPr sz="2000" spc="-90" dirty="0"/>
              <a:t> </a:t>
            </a:r>
            <a:r>
              <a:rPr sz="2000" spc="20" dirty="0"/>
              <a:t>essential.</a:t>
            </a:r>
            <a:r>
              <a:rPr sz="2000" spc="-240" dirty="0"/>
              <a:t> </a:t>
            </a:r>
            <a:r>
              <a:rPr sz="2000" spc="20" dirty="0"/>
              <a:t>For</a:t>
            </a:r>
            <a:r>
              <a:rPr sz="2000" spc="-125" dirty="0"/>
              <a:t> </a:t>
            </a:r>
            <a:r>
              <a:rPr sz="2000" spc="15" dirty="0"/>
              <a:t>f(x)</a:t>
            </a:r>
            <a:r>
              <a:rPr sz="2000" spc="-114" dirty="0"/>
              <a:t> </a:t>
            </a:r>
            <a:r>
              <a:rPr sz="2000" spc="30" dirty="0"/>
              <a:t>periodic</a:t>
            </a:r>
            <a:r>
              <a:rPr sz="2000" spc="-105" dirty="0"/>
              <a:t> </a:t>
            </a:r>
            <a:r>
              <a:rPr sz="2000" spc="45" dirty="0"/>
              <a:t>with</a:t>
            </a:r>
            <a:endParaRPr sz="2000">
              <a:latin typeface="Times New Roman"/>
              <a:cs typeface="Times New Roman"/>
            </a:endParaRPr>
          </a:p>
        </p:txBody>
      </p:sp>
      <p:sp>
        <p:nvSpPr>
          <p:cNvPr id="8" name="object 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4844415" y="1474787"/>
            <a:ext cx="3367404" cy="334645"/>
          </a:xfrm>
          <a:prstGeom prst="rect">
            <a:avLst/>
          </a:prstGeom>
        </p:spPr>
        <p:txBody>
          <a:bodyPr vert="horz" wrap="square" lIns="0" tIns="15875" rIns="0" bIns="0" rtlCol="0">
            <a:spAutoFit/>
          </a:bodyPr>
          <a:lstStyle/>
          <a:p>
            <a:pPr marL="12700">
              <a:lnSpc>
                <a:spcPct val="100000"/>
              </a:lnSpc>
              <a:spcBef>
                <a:spcPts val="125"/>
              </a:spcBef>
            </a:pPr>
            <a:r>
              <a:rPr sz="2000" spc="35" dirty="0">
                <a:latin typeface="Times New Roman"/>
                <a:cs typeface="Times New Roman"/>
              </a:rPr>
              <a:t>will</a:t>
            </a:r>
            <a:r>
              <a:rPr sz="2000" spc="-170" dirty="0">
                <a:latin typeface="Times New Roman"/>
                <a:cs typeface="Times New Roman"/>
              </a:rPr>
              <a:t> </a:t>
            </a:r>
            <a:r>
              <a:rPr sz="2000" spc="30" dirty="0">
                <a:latin typeface="Times New Roman"/>
                <a:cs typeface="Times New Roman"/>
              </a:rPr>
              <a:t>do.</a:t>
            </a:r>
            <a:r>
              <a:rPr sz="2000" spc="-18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5" dirty="0">
                <a:latin typeface="Times New Roman"/>
                <a:cs typeface="Times New Roman"/>
              </a:rPr>
              <a:t>choice</a:t>
            </a:r>
            <a:r>
              <a:rPr sz="2000" spc="-204" dirty="0">
                <a:latin typeface="Times New Roman"/>
                <a:cs typeface="Times New Roman"/>
              </a:rPr>
              <a:t> </a:t>
            </a:r>
            <a:r>
              <a:rPr sz="2000" spc="20" dirty="0">
                <a:latin typeface="Times New Roman"/>
                <a:cs typeface="Times New Roman"/>
              </a:rPr>
              <a:t>is</a:t>
            </a:r>
            <a:r>
              <a:rPr sz="2000" spc="-85" dirty="0">
                <a:latin typeface="Times New Roman"/>
                <a:cs typeface="Times New Roman"/>
              </a:rPr>
              <a:t> </a:t>
            </a:r>
            <a:r>
              <a:rPr sz="2000" spc="10" dirty="0">
                <a:latin typeface="Times New Roman"/>
                <a:cs typeface="Times New Roman"/>
              </a:rPr>
              <a:t>a</a:t>
            </a:r>
            <a:r>
              <a:rPr sz="2000" spc="20" dirty="0">
                <a:latin typeface="Times New Roman"/>
                <a:cs typeface="Times New Roman"/>
              </a:rPr>
              <a:t> matter</a:t>
            </a:r>
            <a:r>
              <a:rPr sz="2000" spc="-200" dirty="0">
                <a:latin typeface="Times New Roman"/>
                <a:cs typeface="Times New Roman"/>
              </a:rPr>
              <a:t> </a:t>
            </a:r>
            <a:r>
              <a:rPr sz="2000" spc="45" dirty="0">
                <a:latin typeface="Times New Roman"/>
                <a:cs typeface="Times New Roman"/>
              </a:rPr>
              <a:t>of</a:t>
            </a:r>
            <a:endParaRPr sz="2000">
              <a:latin typeface="Times New Roman"/>
              <a:cs typeface="Times New Roman"/>
            </a:endParaRPr>
          </a:p>
        </p:txBody>
      </p:sp>
      <p:sp>
        <p:nvSpPr>
          <p:cNvPr id="6" name="object 6"/>
          <p:cNvSpPr txBox="1"/>
          <p:nvPr/>
        </p:nvSpPr>
        <p:spPr>
          <a:xfrm>
            <a:off x="193357" y="1432560"/>
            <a:ext cx="4610735" cy="678180"/>
          </a:xfrm>
          <a:prstGeom prst="rect">
            <a:avLst/>
          </a:prstGeom>
        </p:spPr>
        <p:txBody>
          <a:bodyPr vert="horz" wrap="square" lIns="0" tIns="16510" rIns="0" bIns="0" rtlCol="0">
            <a:spAutoFit/>
          </a:bodyPr>
          <a:lstStyle/>
          <a:p>
            <a:pPr marL="133350">
              <a:lnSpc>
                <a:spcPct val="100000"/>
              </a:lnSpc>
              <a:spcBef>
                <a:spcPts val="130"/>
              </a:spcBef>
              <a:tabLst>
                <a:tab pos="3127375" algn="l"/>
              </a:tabLst>
            </a:pPr>
            <a:r>
              <a:rPr sz="2000" spc="10" dirty="0">
                <a:latin typeface="Times New Roman"/>
                <a:cs typeface="Times New Roman"/>
              </a:rPr>
              <a:t>a </a:t>
            </a:r>
            <a:r>
              <a:rPr sz="2000" spc="25" dirty="0">
                <a:latin typeface="Times New Roman"/>
                <a:cs typeface="Times New Roman"/>
              </a:rPr>
              <a:t>period</a:t>
            </a:r>
            <a:r>
              <a:rPr sz="2000" spc="-395" dirty="0">
                <a:latin typeface="Times New Roman"/>
                <a:cs typeface="Times New Roman"/>
              </a:rPr>
              <a:t> </a:t>
            </a:r>
            <a:r>
              <a:rPr sz="2000" spc="25" dirty="0">
                <a:latin typeface="Times New Roman"/>
                <a:cs typeface="Times New Roman"/>
              </a:rPr>
              <a:t>of </a:t>
            </a:r>
            <a:r>
              <a:rPr sz="2000" i="1" spc="20" dirty="0">
                <a:latin typeface="Times New Roman"/>
                <a:cs typeface="Times New Roman"/>
              </a:rPr>
              <a:t>2L</a:t>
            </a:r>
            <a:r>
              <a:rPr sz="2000" spc="20" dirty="0">
                <a:latin typeface="Times New Roman"/>
                <a:cs typeface="Times New Roman"/>
              </a:rPr>
              <a:t>, any</a:t>
            </a:r>
            <a:r>
              <a:rPr sz="2000" spc="-80" dirty="0">
                <a:latin typeface="Times New Roman"/>
                <a:cs typeface="Times New Roman"/>
              </a:rPr>
              <a:t> </a:t>
            </a:r>
            <a:r>
              <a:rPr sz="2000" spc="25" dirty="0">
                <a:latin typeface="Times New Roman"/>
                <a:cs typeface="Times New Roman"/>
              </a:rPr>
              <a:t>interval	</a:t>
            </a:r>
            <a:r>
              <a:rPr sz="2150" spc="70" dirty="0">
                <a:latin typeface="Times New Roman"/>
                <a:cs typeface="Times New Roman"/>
              </a:rPr>
              <a:t>(</a:t>
            </a:r>
            <a:r>
              <a:rPr sz="2150" i="1" spc="70" dirty="0">
                <a:latin typeface="Times New Roman"/>
                <a:cs typeface="Times New Roman"/>
              </a:rPr>
              <a:t>x</a:t>
            </a:r>
            <a:r>
              <a:rPr sz="1875" spc="104" baseline="-17777" dirty="0">
                <a:latin typeface="Times New Roman"/>
                <a:cs typeface="Times New Roman"/>
              </a:rPr>
              <a:t>0 </a:t>
            </a:r>
            <a:r>
              <a:rPr sz="2150" spc="5" dirty="0">
                <a:latin typeface="Times New Roman"/>
                <a:cs typeface="Times New Roman"/>
              </a:rPr>
              <a:t>, </a:t>
            </a:r>
            <a:r>
              <a:rPr sz="2150" i="1" spc="15" dirty="0">
                <a:latin typeface="Times New Roman"/>
                <a:cs typeface="Times New Roman"/>
              </a:rPr>
              <a:t>x</a:t>
            </a:r>
            <a:r>
              <a:rPr sz="1875" spc="22" baseline="-17777" dirty="0">
                <a:latin typeface="Times New Roman"/>
                <a:cs typeface="Times New Roman"/>
              </a:rPr>
              <a:t>0 </a:t>
            </a:r>
            <a:r>
              <a:rPr sz="2150" spc="15" dirty="0">
                <a:latin typeface="Symbol"/>
                <a:cs typeface="Symbol"/>
              </a:rPr>
              <a:t></a:t>
            </a:r>
            <a:r>
              <a:rPr sz="2150" spc="-365" dirty="0">
                <a:latin typeface="Times New Roman"/>
                <a:cs typeface="Times New Roman"/>
              </a:rPr>
              <a:t> </a:t>
            </a:r>
            <a:r>
              <a:rPr sz="2150" spc="70" dirty="0">
                <a:latin typeface="Times New Roman"/>
                <a:cs typeface="Times New Roman"/>
              </a:rPr>
              <a:t>2</a:t>
            </a:r>
            <a:r>
              <a:rPr sz="2150" i="1" spc="70" dirty="0">
                <a:latin typeface="Times New Roman"/>
                <a:cs typeface="Times New Roman"/>
              </a:rPr>
              <a:t>L</a:t>
            </a:r>
            <a:r>
              <a:rPr sz="2150" spc="70" dirty="0">
                <a:latin typeface="Times New Roman"/>
                <a:cs typeface="Times New Roman"/>
              </a:rPr>
              <a:t>)</a:t>
            </a:r>
            <a:endParaRPr sz="2150">
              <a:latin typeface="Times New Roman"/>
              <a:cs typeface="Times New Roman"/>
            </a:endParaRPr>
          </a:p>
          <a:p>
            <a:pPr marL="38100">
              <a:lnSpc>
                <a:spcPct val="100000"/>
              </a:lnSpc>
              <a:spcBef>
                <a:spcPts val="120"/>
              </a:spcBef>
            </a:pPr>
            <a:r>
              <a:rPr sz="2000" spc="15" dirty="0">
                <a:latin typeface="Times New Roman"/>
                <a:cs typeface="Times New Roman"/>
              </a:rPr>
              <a:t>convenience</a:t>
            </a:r>
            <a:r>
              <a:rPr sz="2000" spc="-204" dirty="0">
                <a:latin typeface="Times New Roman"/>
                <a:cs typeface="Times New Roman"/>
              </a:rPr>
              <a:t> </a:t>
            </a:r>
            <a:r>
              <a:rPr sz="2000" spc="25" dirty="0">
                <a:latin typeface="Times New Roman"/>
                <a:cs typeface="Times New Roman"/>
              </a:rPr>
              <a:t>or</a:t>
            </a:r>
            <a:r>
              <a:rPr sz="2000" spc="-110" dirty="0">
                <a:latin typeface="Times New Roman"/>
                <a:cs typeface="Times New Roman"/>
              </a:rPr>
              <a:t> </a:t>
            </a:r>
            <a:r>
              <a:rPr sz="2000" spc="15" dirty="0">
                <a:latin typeface="Times New Roman"/>
                <a:cs typeface="Times New Roman"/>
              </a:rPr>
              <a:t>literally</a:t>
            </a:r>
            <a:r>
              <a:rPr sz="2000" spc="-150" dirty="0">
                <a:latin typeface="Times New Roman"/>
                <a:cs typeface="Times New Roman"/>
              </a:rPr>
              <a:t> </a:t>
            </a:r>
            <a:r>
              <a:rPr sz="2000" spc="15" dirty="0">
                <a:latin typeface="Times New Roman"/>
                <a:cs typeface="Times New Roman"/>
              </a:rPr>
              <a:t>personal</a:t>
            </a:r>
            <a:r>
              <a:rPr sz="2000" spc="-235" dirty="0">
                <a:latin typeface="Times New Roman"/>
                <a:cs typeface="Times New Roman"/>
              </a:rPr>
              <a:t> </a:t>
            </a:r>
            <a:r>
              <a:rPr sz="2000" spc="15" dirty="0">
                <a:latin typeface="Times New Roman"/>
                <a:cs typeface="Times New Roman"/>
              </a:rPr>
              <a:t>preference.</a:t>
            </a:r>
            <a:endParaRPr sz="2000">
              <a:latin typeface="Times New Roman"/>
              <a:cs typeface="Times New Roman"/>
            </a:endParaRPr>
          </a:p>
        </p:txBody>
      </p:sp>
      <p:sp>
        <p:nvSpPr>
          <p:cNvPr id="7" name="object 7"/>
          <p:cNvSpPr txBox="1"/>
          <p:nvPr/>
        </p:nvSpPr>
        <p:spPr>
          <a:xfrm>
            <a:off x="127635" y="3076003"/>
            <a:ext cx="8568690" cy="2404110"/>
          </a:xfrm>
          <a:prstGeom prst="rect">
            <a:avLst/>
          </a:prstGeom>
        </p:spPr>
        <p:txBody>
          <a:bodyPr vert="horz" wrap="square" lIns="0" tIns="12700" rIns="0" bIns="0" rtlCol="0">
            <a:spAutoFit/>
          </a:bodyPr>
          <a:lstStyle/>
          <a:p>
            <a:pPr marL="193675">
              <a:lnSpc>
                <a:spcPct val="100000"/>
              </a:lnSpc>
              <a:spcBef>
                <a:spcPts val="100"/>
              </a:spcBef>
            </a:pPr>
            <a:r>
              <a:rPr sz="2400" b="1" dirty="0">
                <a:solidFill>
                  <a:srgbClr val="005FBE"/>
                </a:solidFill>
                <a:latin typeface="Times New Roman"/>
                <a:cs typeface="Times New Roman"/>
              </a:rPr>
              <a:t>7.3 </a:t>
            </a:r>
            <a:r>
              <a:rPr sz="2400" b="1" spc="-35" dirty="0">
                <a:solidFill>
                  <a:srgbClr val="005FBE"/>
                </a:solidFill>
                <a:latin typeface="Times New Roman"/>
                <a:cs typeface="Times New Roman"/>
              </a:rPr>
              <a:t>APPLICATION </a:t>
            </a:r>
            <a:r>
              <a:rPr sz="2400" b="1" dirty="0">
                <a:solidFill>
                  <a:srgbClr val="005FBE"/>
                </a:solidFill>
                <a:latin typeface="Times New Roman"/>
                <a:cs typeface="Times New Roman"/>
              </a:rPr>
              <a:t>OF </a:t>
            </a:r>
            <a:r>
              <a:rPr sz="2400" b="1" spc="-15" dirty="0">
                <a:solidFill>
                  <a:srgbClr val="005FBE"/>
                </a:solidFill>
                <a:latin typeface="Times New Roman"/>
                <a:cs typeface="Times New Roman"/>
              </a:rPr>
              <a:t>FOURIER</a:t>
            </a:r>
            <a:r>
              <a:rPr sz="2400" b="1" spc="-100" dirty="0">
                <a:solidFill>
                  <a:srgbClr val="005FBE"/>
                </a:solidFill>
                <a:latin typeface="Times New Roman"/>
                <a:cs typeface="Times New Roman"/>
              </a:rPr>
              <a:t> </a:t>
            </a:r>
            <a:r>
              <a:rPr sz="2400" b="1" spc="-30" dirty="0">
                <a:solidFill>
                  <a:srgbClr val="005FBE"/>
                </a:solidFill>
                <a:latin typeface="Times New Roman"/>
                <a:cs typeface="Times New Roman"/>
              </a:rPr>
              <a:t>SERIES</a:t>
            </a:r>
            <a:endParaRPr sz="2400">
              <a:latin typeface="Times New Roman"/>
              <a:cs typeface="Times New Roman"/>
            </a:endParaRPr>
          </a:p>
          <a:p>
            <a:pPr>
              <a:lnSpc>
                <a:spcPct val="100000"/>
              </a:lnSpc>
              <a:spcBef>
                <a:spcPts val="30"/>
              </a:spcBef>
            </a:pPr>
            <a:endParaRPr sz="3300">
              <a:latin typeface="Times New Roman"/>
              <a:cs typeface="Times New Roman"/>
            </a:endParaRPr>
          </a:p>
          <a:p>
            <a:pPr marL="184150">
              <a:lnSpc>
                <a:spcPct val="100000"/>
              </a:lnSpc>
              <a:spcBef>
                <a:spcPts val="5"/>
              </a:spcBef>
            </a:pPr>
            <a:r>
              <a:rPr sz="2000" i="1" spc="25" dirty="0">
                <a:latin typeface="Times New Roman"/>
                <a:cs typeface="Times New Roman"/>
              </a:rPr>
              <a:t>Example</a:t>
            </a:r>
            <a:r>
              <a:rPr sz="2000" i="1" spc="-204" dirty="0">
                <a:latin typeface="Times New Roman"/>
                <a:cs typeface="Times New Roman"/>
              </a:rPr>
              <a:t> </a:t>
            </a:r>
            <a:r>
              <a:rPr sz="2000" i="1" spc="30" dirty="0">
                <a:latin typeface="Times New Roman"/>
                <a:cs typeface="Times New Roman"/>
              </a:rPr>
              <a:t>7.3.1</a:t>
            </a:r>
            <a:r>
              <a:rPr sz="2000" i="1" spc="-165" dirty="0">
                <a:latin typeface="Times New Roman"/>
                <a:cs typeface="Times New Roman"/>
              </a:rPr>
              <a:t> </a:t>
            </a:r>
            <a:r>
              <a:rPr sz="2000" i="1" spc="15" dirty="0">
                <a:latin typeface="Times New Roman"/>
                <a:cs typeface="Times New Roman"/>
              </a:rPr>
              <a:t>Square</a:t>
            </a:r>
            <a:r>
              <a:rPr sz="2000" i="1" spc="-200" dirty="0">
                <a:latin typeface="Times New Roman"/>
                <a:cs typeface="Times New Roman"/>
              </a:rPr>
              <a:t> </a:t>
            </a:r>
            <a:r>
              <a:rPr sz="2000" i="1" spc="-25" dirty="0">
                <a:latin typeface="Times New Roman"/>
                <a:cs typeface="Times New Roman"/>
              </a:rPr>
              <a:t>Wave</a:t>
            </a:r>
            <a:r>
              <a:rPr sz="2000" i="1" spc="-200" dirty="0">
                <a:latin typeface="Times New Roman"/>
                <a:cs typeface="Times New Roman"/>
              </a:rPr>
              <a:t> </a:t>
            </a:r>
            <a:r>
              <a:rPr sz="2000" i="1" spc="30" dirty="0">
                <a:latin typeface="Times New Roman"/>
                <a:cs typeface="Times New Roman"/>
              </a:rPr>
              <a:t>——High</a:t>
            </a:r>
            <a:r>
              <a:rPr sz="2000" i="1" spc="-170" dirty="0">
                <a:latin typeface="Times New Roman"/>
                <a:cs typeface="Times New Roman"/>
              </a:rPr>
              <a:t> </a:t>
            </a:r>
            <a:r>
              <a:rPr sz="2000" i="1" spc="15" dirty="0">
                <a:latin typeface="Times New Roman"/>
                <a:cs typeface="Times New Roman"/>
              </a:rPr>
              <a:t>Frequency</a:t>
            </a:r>
            <a:endParaRPr sz="2000">
              <a:latin typeface="Times New Roman"/>
              <a:cs typeface="Times New Roman"/>
            </a:endParaRPr>
          </a:p>
          <a:p>
            <a:pPr>
              <a:lnSpc>
                <a:spcPct val="100000"/>
              </a:lnSpc>
              <a:spcBef>
                <a:spcPts val="45"/>
              </a:spcBef>
            </a:pPr>
            <a:endParaRPr sz="2050">
              <a:latin typeface="Times New Roman"/>
              <a:cs typeface="Times New Roman"/>
            </a:endParaRPr>
          </a:p>
          <a:p>
            <a:pPr marL="12700" marR="5080">
              <a:lnSpc>
                <a:spcPct val="100000"/>
              </a:lnSpc>
              <a:spcBef>
                <a:spcPts val="5"/>
              </a:spcBef>
            </a:pPr>
            <a:r>
              <a:rPr sz="2000" spc="35" dirty="0">
                <a:latin typeface="Times New Roman"/>
                <a:cs typeface="Times New Roman"/>
              </a:rPr>
              <a:t>One</a:t>
            </a:r>
            <a:r>
              <a:rPr sz="2000" spc="-195" dirty="0">
                <a:latin typeface="Times New Roman"/>
                <a:cs typeface="Times New Roman"/>
              </a:rPr>
              <a:t> </a:t>
            </a:r>
            <a:r>
              <a:rPr sz="2000" spc="35" dirty="0">
                <a:latin typeface="Times New Roman"/>
                <a:cs typeface="Times New Roman"/>
              </a:rPr>
              <a:t>simple</a:t>
            </a:r>
            <a:r>
              <a:rPr sz="2000" spc="-195" dirty="0">
                <a:latin typeface="Times New Roman"/>
                <a:cs typeface="Times New Roman"/>
              </a:rPr>
              <a:t> </a:t>
            </a:r>
            <a:r>
              <a:rPr sz="2000" spc="10" dirty="0">
                <a:latin typeface="Times New Roman"/>
                <a:cs typeface="Times New Roman"/>
              </a:rPr>
              <a:t>application</a:t>
            </a:r>
            <a:r>
              <a:rPr sz="2000" spc="-23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Fourier</a:t>
            </a:r>
            <a:r>
              <a:rPr sz="2000" spc="-185" dirty="0">
                <a:latin typeface="Times New Roman"/>
                <a:cs typeface="Times New Roman"/>
              </a:rPr>
              <a:t> </a:t>
            </a:r>
            <a:r>
              <a:rPr sz="2000" spc="25" dirty="0">
                <a:latin typeface="Times New Roman"/>
                <a:cs typeface="Times New Roman"/>
              </a:rPr>
              <a:t>series,</a:t>
            </a:r>
            <a:r>
              <a:rPr sz="2000" spc="-1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analysis</a:t>
            </a:r>
            <a:r>
              <a:rPr sz="2000" spc="-24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5" dirty="0">
                <a:latin typeface="Times New Roman"/>
                <a:cs typeface="Times New Roman"/>
              </a:rPr>
              <a:t>“square”</a:t>
            </a:r>
            <a:r>
              <a:rPr sz="2000" spc="-195" dirty="0">
                <a:latin typeface="Times New Roman"/>
                <a:cs typeface="Times New Roman"/>
              </a:rPr>
              <a:t> </a:t>
            </a:r>
            <a:r>
              <a:rPr sz="2000" spc="30" dirty="0">
                <a:latin typeface="Times New Roman"/>
                <a:cs typeface="Times New Roman"/>
              </a:rPr>
              <a:t>wave</a:t>
            </a:r>
            <a:r>
              <a:rPr sz="2000" spc="-195" dirty="0">
                <a:latin typeface="Times New Roman"/>
                <a:cs typeface="Times New Roman"/>
              </a:rPr>
              <a:t> </a:t>
            </a:r>
            <a:r>
              <a:rPr sz="2000" spc="20" dirty="0">
                <a:latin typeface="Times New Roman"/>
                <a:cs typeface="Times New Roman"/>
              </a:rPr>
              <a:t>(Fig.</a:t>
            </a:r>
            <a:r>
              <a:rPr sz="2000" spc="-185" dirty="0">
                <a:latin typeface="Times New Roman"/>
                <a:cs typeface="Times New Roman"/>
              </a:rPr>
              <a:t> </a:t>
            </a:r>
            <a:r>
              <a:rPr sz="2000" spc="20" dirty="0">
                <a:latin typeface="Times New Roman"/>
                <a:cs typeface="Times New Roman"/>
              </a:rPr>
              <a:t>(7.5))  </a:t>
            </a:r>
            <a:r>
              <a:rPr sz="2000" spc="25" dirty="0">
                <a:latin typeface="Times New Roman"/>
                <a:cs typeface="Times New Roman"/>
              </a:rPr>
              <a:t>in </a:t>
            </a:r>
            <a:r>
              <a:rPr sz="2000" spc="15" dirty="0">
                <a:latin typeface="Times New Roman"/>
                <a:cs typeface="Times New Roman"/>
              </a:rPr>
              <a:t>terms </a:t>
            </a:r>
            <a:r>
              <a:rPr sz="2000" spc="25" dirty="0">
                <a:latin typeface="Times New Roman"/>
                <a:cs typeface="Times New Roman"/>
              </a:rPr>
              <a:t>of </a:t>
            </a:r>
            <a:r>
              <a:rPr sz="2000" spc="30" dirty="0">
                <a:latin typeface="Times New Roman"/>
                <a:cs typeface="Times New Roman"/>
              </a:rPr>
              <a:t>its </a:t>
            </a:r>
            <a:r>
              <a:rPr sz="2000" spc="25" dirty="0">
                <a:latin typeface="Times New Roman"/>
                <a:cs typeface="Times New Roman"/>
              </a:rPr>
              <a:t>Fourier </a:t>
            </a:r>
            <a:r>
              <a:rPr sz="2000" spc="20" dirty="0">
                <a:latin typeface="Times New Roman"/>
                <a:cs typeface="Times New Roman"/>
              </a:rPr>
              <a:t>components, </a:t>
            </a:r>
            <a:r>
              <a:rPr sz="2000" spc="15" dirty="0">
                <a:latin typeface="Times New Roman"/>
                <a:cs typeface="Times New Roman"/>
              </a:rPr>
              <a:t>may </a:t>
            </a:r>
            <a:r>
              <a:rPr sz="2000" spc="25" dirty="0">
                <a:latin typeface="Times New Roman"/>
                <a:cs typeface="Times New Roman"/>
              </a:rPr>
              <a:t>occur in electronic </a:t>
            </a:r>
            <a:r>
              <a:rPr sz="2000" spc="15" dirty="0">
                <a:latin typeface="Times New Roman"/>
                <a:cs typeface="Times New Roman"/>
              </a:rPr>
              <a:t>circuits </a:t>
            </a:r>
            <a:r>
              <a:rPr sz="2000" spc="20" dirty="0">
                <a:latin typeface="Times New Roman"/>
                <a:cs typeface="Times New Roman"/>
              </a:rPr>
              <a:t>designed </a:t>
            </a:r>
            <a:r>
              <a:rPr sz="2000" spc="25" dirty="0">
                <a:latin typeface="Times New Roman"/>
                <a:cs typeface="Times New Roman"/>
              </a:rPr>
              <a:t>to  </a:t>
            </a:r>
            <a:r>
              <a:rPr sz="2000" spc="35" dirty="0">
                <a:latin typeface="Times New Roman"/>
                <a:cs typeface="Times New Roman"/>
              </a:rPr>
              <a:t>handle</a:t>
            </a:r>
            <a:r>
              <a:rPr sz="2000" spc="-200" dirty="0">
                <a:latin typeface="Times New Roman"/>
                <a:cs typeface="Times New Roman"/>
              </a:rPr>
              <a:t> </a:t>
            </a:r>
            <a:r>
              <a:rPr sz="2000" spc="20" dirty="0">
                <a:latin typeface="Times New Roman"/>
                <a:cs typeface="Times New Roman"/>
              </a:rPr>
              <a:t>sharply</a:t>
            </a:r>
            <a:r>
              <a:rPr sz="2000" spc="-235" dirty="0">
                <a:latin typeface="Times New Roman"/>
                <a:cs typeface="Times New Roman"/>
              </a:rPr>
              <a:t> </a:t>
            </a:r>
            <a:r>
              <a:rPr sz="2000" spc="20" dirty="0">
                <a:latin typeface="Times New Roman"/>
                <a:cs typeface="Times New Roman"/>
              </a:rPr>
              <a:t>rising</a:t>
            </a:r>
            <a:r>
              <a:rPr sz="2000" spc="-165" dirty="0">
                <a:latin typeface="Times New Roman"/>
                <a:cs typeface="Times New Roman"/>
              </a:rPr>
              <a:t> </a:t>
            </a:r>
            <a:r>
              <a:rPr sz="2000" spc="15" dirty="0">
                <a:latin typeface="Times New Roman"/>
                <a:cs typeface="Times New Roman"/>
              </a:rPr>
              <a:t>pulses.</a:t>
            </a:r>
            <a:r>
              <a:rPr sz="2000" spc="-190" dirty="0">
                <a:latin typeface="Times New Roman"/>
                <a:cs typeface="Times New Roman"/>
              </a:rPr>
              <a:t> </a:t>
            </a:r>
            <a:r>
              <a:rPr sz="2000" spc="25" dirty="0">
                <a:latin typeface="Times New Roman"/>
                <a:cs typeface="Times New Roman"/>
              </a:rPr>
              <a:t>Suppose</a:t>
            </a:r>
            <a:r>
              <a:rPr sz="2000" spc="-200"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35" dirty="0">
                <a:latin typeface="Times New Roman"/>
                <a:cs typeface="Times New Roman"/>
              </a:rPr>
              <a:t>our</a:t>
            </a:r>
            <a:r>
              <a:rPr sz="2000" spc="-200" dirty="0">
                <a:latin typeface="Times New Roman"/>
                <a:cs typeface="Times New Roman"/>
              </a:rPr>
              <a:t> </a:t>
            </a:r>
            <a:r>
              <a:rPr sz="2000" spc="30" dirty="0">
                <a:latin typeface="Times New Roman"/>
                <a:cs typeface="Times New Roman"/>
              </a:rPr>
              <a:t>wave</a:t>
            </a:r>
            <a:r>
              <a:rPr sz="2000" spc="-125" dirty="0">
                <a:latin typeface="Times New Roman"/>
                <a:cs typeface="Times New Roman"/>
              </a:rPr>
              <a:t> </a:t>
            </a:r>
            <a:r>
              <a:rPr sz="2000" spc="25" dirty="0">
                <a:latin typeface="Times New Roman"/>
                <a:cs typeface="Times New Roman"/>
              </a:rPr>
              <a:t>is</a:t>
            </a:r>
            <a:r>
              <a:rPr sz="2000" spc="-95" dirty="0">
                <a:latin typeface="Times New Roman"/>
                <a:cs typeface="Times New Roman"/>
              </a:rPr>
              <a:t> </a:t>
            </a:r>
            <a:r>
              <a:rPr sz="2000" spc="30" dirty="0">
                <a:latin typeface="Times New Roman"/>
                <a:cs typeface="Times New Roman"/>
              </a:rPr>
              <a:t>designed</a:t>
            </a:r>
            <a:r>
              <a:rPr sz="2000" spc="-85" dirty="0">
                <a:latin typeface="Times New Roman"/>
                <a:cs typeface="Times New Roman"/>
              </a:rPr>
              <a:t> </a:t>
            </a:r>
            <a:r>
              <a:rPr sz="2000" spc="45" dirty="0">
                <a:latin typeface="Times New Roman"/>
                <a:cs typeface="Times New Roman"/>
              </a:rPr>
              <a:t>by</a:t>
            </a:r>
            <a:endParaRPr sz="200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71219" y="177133"/>
            <a:ext cx="950594" cy="826769"/>
          </a:xfrm>
          <a:prstGeom prst="rect">
            <a:avLst/>
          </a:prstGeom>
        </p:spPr>
        <p:txBody>
          <a:bodyPr vert="horz" wrap="square" lIns="0" tIns="93345" rIns="0" bIns="0" rtlCol="0">
            <a:spAutoFit/>
          </a:bodyPr>
          <a:lstStyle/>
          <a:p>
            <a:pPr marL="12700">
              <a:lnSpc>
                <a:spcPct val="100000"/>
              </a:lnSpc>
              <a:spcBef>
                <a:spcPts val="735"/>
              </a:spcBef>
            </a:pPr>
            <a:r>
              <a:rPr sz="2100" i="1" dirty="0">
                <a:latin typeface="Times New Roman"/>
                <a:cs typeface="Times New Roman"/>
              </a:rPr>
              <a:t>f </a:t>
            </a:r>
            <a:r>
              <a:rPr sz="2100" spc="30" dirty="0">
                <a:latin typeface="Times New Roman"/>
                <a:cs typeface="Times New Roman"/>
              </a:rPr>
              <a:t>(</a:t>
            </a:r>
            <a:r>
              <a:rPr sz="2100" i="1" spc="30" dirty="0">
                <a:latin typeface="Times New Roman"/>
                <a:cs typeface="Times New Roman"/>
              </a:rPr>
              <a:t>x</a:t>
            </a:r>
            <a:r>
              <a:rPr sz="2100" spc="30" dirty="0">
                <a:latin typeface="Times New Roman"/>
                <a:cs typeface="Times New Roman"/>
              </a:rPr>
              <a:t>) </a:t>
            </a:r>
            <a:r>
              <a:rPr sz="2100" dirty="0">
                <a:latin typeface="Symbol"/>
                <a:cs typeface="Symbol"/>
              </a:rPr>
              <a:t></a:t>
            </a:r>
            <a:r>
              <a:rPr sz="2100" spc="-245" dirty="0">
                <a:latin typeface="Times New Roman"/>
                <a:cs typeface="Times New Roman"/>
              </a:rPr>
              <a:t> </a:t>
            </a:r>
            <a:r>
              <a:rPr sz="2100" spc="-5" dirty="0">
                <a:latin typeface="Times New Roman"/>
                <a:cs typeface="Times New Roman"/>
              </a:rPr>
              <a:t>0,</a:t>
            </a:r>
            <a:endParaRPr sz="2100">
              <a:latin typeface="Times New Roman"/>
              <a:cs typeface="Times New Roman"/>
            </a:endParaRPr>
          </a:p>
          <a:p>
            <a:pPr marL="12700">
              <a:lnSpc>
                <a:spcPct val="100000"/>
              </a:lnSpc>
              <a:spcBef>
                <a:spcPts val="630"/>
              </a:spcBef>
            </a:pPr>
            <a:r>
              <a:rPr sz="2100" i="1" dirty="0">
                <a:latin typeface="Times New Roman"/>
                <a:cs typeface="Times New Roman"/>
              </a:rPr>
              <a:t>f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 </a:t>
            </a:r>
            <a:r>
              <a:rPr sz="2100" dirty="0">
                <a:latin typeface="Symbol"/>
                <a:cs typeface="Symbol"/>
              </a:rPr>
              <a:t></a:t>
            </a:r>
            <a:r>
              <a:rPr sz="2100" spc="-150" dirty="0">
                <a:latin typeface="Times New Roman"/>
                <a:cs typeface="Times New Roman"/>
              </a:rPr>
              <a:t> </a:t>
            </a:r>
            <a:r>
              <a:rPr sz="2100" i="1" spc="-5" dirty="0">
                <a:latin typeface="Times New Roman"/>
                <a:cs typeface="Times New Roman"/>
              </a:rPr>
              <a:t>h</a:t>
            </a:r>
            <a:r>
              <a:rPr sz="2100" spc="-5" dirty="0">
                <a:latin typeface="Times New Roman"/>
                <a:cs typeface="Times New Roman"/>
              </a:rPr>
              <a:t>,</a:t>
            </a:r>
            <a:endParaRPr sz="2100">
              <a:latin typeface="Times New Roman"/>
              <a:cs typeface="Times New Roman"/>
            </a:endParaRPr>
          </a:p>
        </p:txBody>
      </p:sp>
      <p:sp>
        <p:nvSpPr>
          <p:cNvPr id="3" name="object 3"/>
          <p:cNvSpPr txBox="1"/>
          <p:nvPr/>
        </p:nvSpPr>
        <p:spPr>
          <a:xfrm>
            <a:off x="3298571" y="152463"/>
            <a:ext cx="1176655" cy="788670"/>
          </a:xfrm>
          <a:prstGeom prst="rect">
            <a:avLst/>
          </a:prstGeom>
        </p:spPr>
        <p:txBody>
          <a:bodyPr vert="horz" wrap="square" lIns="0" tIns="12065" rIns="0" bIns="0" rtlCol="0">
            <a:spAutoFit/>
          </a:bodyPr>
          <a:lstStyle/>
          <a:p>
            <a:pPr marL="12700" marR="5080" indent="9525">
              <a:lnSpc>
                <a:spcPct val="125200"/>
              </a:lnSpc>
              <a:spcBef>
                <a:spcPts val="95"/>
              </a:spcBef>
            </a:pPr>
            <a:r>
              <a:rPr sz="2000" spc="15" dirty="0">
                <a:latin typeface="Symbol"/>
                <a:cs typeface="Symbol"/>
              </a:rPr>
              <a:t></a:t>
            </a:r>
            <a:r>
              <a:rPr sz="2000" spc="-135" dirty="0">
                <a:latin typeface="Times New Roman"/>
                <a:cs typeface="Times New Roman"/>
              </a:rPr>
              <a:t> </a:t>
            </a:r>
            <a:r>
              <a:rPr sz="2000" spc="15" dirty="0">
                <a:latin typeface="Symbol"/>
                <a:cs typeface="Symbol"/>
              </a:rPr>
              <a:t></a:t>
            </a:r>
            <a:r>
              <a:rPr sz="2000" spc="-135" dirty="0">
                <a:latin typeface="Times New Roman"/>
                <a:cs typeface="Times New Roman"/>
              </a:rPr>
              <a:t> </a:t>
            </a:r>
            <a:r>
              <a:rPr sz="2000" spc="15" dirty="0">
                <a:latin typeface="Symbol"/>
                <a:cs typeface="Symbol"/>
              </a:rPr>
              <a:t></a:t>
            </a:r>
            <a:r>
              <a:rPr sz="2000" spc="-60" dirty="0">
                <a:latin typeface="Times New Roman"/>
                <a:cs typeface="Times New Roman"/>
              </a:rPr>
              <a:t> </a:t>
            </a:r>
            <a:r>
              <a:rPr sz="2000" i="1" spc="10" dirty="0">
                <a:latin typeface="Times New Roman"/>
                <a:cs typeface="Times New Roman"/>
              </a:rPr>
              <a:t>x</a:t>
            </a:r>
            <a:r>
              <a:rPr sz="2000" i="1" spc="-70" dirty="0">
                <a:latin typeface="Times New Roman"/>
                <a:cs typeface="Times New Roman"/>
              </a:rPr>
              <a:t> </a:t>
            </a:r>
            <a:r>
              <a:rPr sz="2000" spc="15" dirty="0">
                <a:latin typeface="Symbol"/>
                <a:cs typeface="Symbol"/>
              </a:rPr>
              <a:t></a:t>
            </a:r>
            <a:r>
              <a:rPr sz="2000" spc="-130" dirty="0">
                <a:latin typeface="Times New Roman"/>
                <a:cs typeface="Times New Roman"/>
              </a:rPr>
              <a:t> </a:t>
            </a:r>
            <a:r>
              <a:rPr sz="2000" spc="25" dirty="0">
                <a:latin typeface="Times New Roman"/>
                <a:cs typeface="Times New Roman"/>
              </a:rPr>
              <a:t>0,  </a:t>
            </a:r>
            <a:r>
              <a:rPr sz="2000" spc="10" dirty="0">
                <a:latin typeface="Times New Roman"/>
                <a:cs typeface="Times New Roman"/>
              </a:rPr>
              <a:t>0</a:t>
            </a:r>
            <a:r>
              <a:rPr sz="2000" spc="-175" dirty="0">
                <a:latin typeface="Times New Roman"/>
                <a:cs typeface="Times New Roman"/>
              </a:rPr>
              <a:t> </a:t>
            </a:r>
            <a:r>
              <a:rPr sz="2000" spc="15" dirty="0">
                <a:latin typeface="Symbol"/>
                <a:cs typeface="Symbol"/>
              </a:rPr>
              <a:t></a:t>
            </a:r>
            <a:r>
              <a:rPr sz="2000" spc="-55" dirty="0">
                <a:latin typeface="Times New Roman"/>
                <a:cs typeface="Times New Roman"/>
              </a:rPr>
              <a:t> </a:t>
            </a:r>
            <a:r>
              <a:rPr sz="2000" i="1" spc="10" dirty="0">
                <a:latin typeface="Times New Roman"/>
                <a:cs typeface="Times New Roman"/>
              </a:rPr>
              <a:t>x</a:t>
            </a:r>
            <a:r>
              <a:rPr sz="2000" i="1" spc="-135" dirty="0">
                <a:latin typeface="Times New Roman"/>
                <a:cs typeface="Times New Roman"/>
              </a:rPr>
              <a:t> </a:t>
            </a:r>
            <a:r>
              <a:rPr sz="2000" spc="15" dirty="0">
                <a:latin typeface="Symbol"/>
                <a:cs typeface="Symbol"/>
              </a:rPr>
              <a:t></a:t>
            </a:r>
            <a:r>
              <a:rPr sz="2000" spc="-200" dirty="0">
                <a:latin typeface="Times New Roman"/>
                <a:cs typeface="Times New Roman"/>
              </a:rPr>
              <a:t> </a:t>
            </a:r>
            <a:r>
              <a:rPr sz="2000" spc="90" dirty="0">
                <a:latin typeface="Symbol"/>
                <a:cs typeface="Symbol"/>
              </a:rPr>
              <a:t></a:t>
            </a:r>
            <a:r>
              <a:rPr sz="2000" spc="90" dirty="0">
                <a:latin typeface="Times New Roman"/>
                <a:cs typeface="Times New Roman"/>
              </a:rPr>
              <a:t>.</a:t>
            </a:r>
            <a:endParaRPr sz="2000">
              <a:latin typeface="Times New Roman"/>
              <a:cs typeface="Times New Roman"/>
            </a:endParaRPr>
          </a:p>
        </p:txBody>
      </p:sp>
      <p:sp>
        <p:nvSpPr>
          <p:cNvPr id="4" name="object 4"/>
          <p:cNvSpPr txBox="1"/>
          <p:nvPr/>
        </p:nvSpPr>
        <p:spPr>
          <a:xfrm>
            <a:off x="5716651" y="481266"/>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30</a:t>
            </a:r>
            <a:r>
              <a:rPr sz="2000" spc="5" dirty="0">
                <a:latin typeface="Times New Roman"/>
                <a:cs typeface="Times New Roman"/>
              </a:rPr>
              <a:t>)</a:t>
            </a:r>
            <a:endParaRPr sz="2000">
              <a:latin typeface="Times New Roman"/>
              <a:cs typeface="Times New Roman"/>
            </a:endParaRPr>
          </a:p>
        </p:txBody>
      </p:sp>
      <p:sp>
        <p:nvSpPr>
          <p:cNvPr id="5" name="object 5"/>
          <p:cNvSpPr/>
          <p:nvPr/>
        </p:nvSpPr>
        <p:spPr>
          <a:xfrm>
            <a:off x="1747773" y="1256791"/>
            <a:ext cx="4620514" cy="1829942"/>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520700" y="3444557"/>
            <a:ext cx="3690620"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From</a:t>
            </a:r>
            <a:r>
              <a:rPr sz="2000" spc="-204" dirty="0">
                <a:latin typeface="Times New Roman"/>
                <a:cs typeface="Times New Roman"/>
              </a:rPr>
              <a:t> </a:t>
            </a:r>
            <a:r>
              <a:rPr sz="2000" spc="30" dirty="0">
                <a:latin typeface="Times New Roman"/>
                <a:cs typeface="Times New Roman"/>
              </a:rPr>
              <a:t>Eqs.</a:t>
            </a:r>
            <a:r>
              <a:rPr sz="2000" spc="-180" dirty="0">
                <a:latin typeface="Times New Roman"/>
                <a:cs typeface="Times New Roman"/>
              </a:rPr>
              <a:t> </a:t>
            </a:r>
            <a:r>
              <a:rPr sz="2000" spc="15" dirty="0">
                <a:latin typeface="Times New Roman"/>
                <a:cs typeface="Times New Roman"/>
              </a:rPr>
              <a:t>(7.11)</a:t>
            </a:r>
            <a:r>
              <a:rPr sz="2000" spc="-200" dirty="0">
                <a:latin typeface="Times New Roman"/>
                <a:cs typeface="Times New Roman"/>
              </a:rPr>
              <a:t> </a:t>
            </a:r>
            <a:r>
              <a:rPr sz="2000" spc="20" dirty="0">
                <a:latin typeface="Times New Roman"/>
                <a:cs typeface="Times New Roman"/>
              </a:rPr>
              <a:t>and</a:t>
            </a:r>
            <a:r>
              <a:rPr sz="2000" spc="-25" dirty="0">
                <a:latin typeface="Times New Roman"/>
                <a:cs typeface="Times New Roman"/>
              </a:rPr>
              <a:t> </a:t>
            </a:r>
            <a:r>
              <a:rPr sz="2000" spc="25" dirty="0">
                <a:latin typeface="Times New Roman"/>
                <a:cs typeface="Times New Roman"/>
              </a:rPr>
              <a:t>(7.12)</a:t>
            </a:r>
            <a:r>
              <a:rPr sz="2000" spc="-204" dirty="0">
                <a:latin typeface="Times New Roman"/>
                <a:cs typeface="Times New Roman"/>
              </a:rPr>
              <a:t> </a:t>
            </a:r>
            <a:r>
              <a:rPr sz="2000" spc="30" dirty="0">
                <a:latin typeface="Times New Roman"/>
                <a:cs typeface="Times New Roman"/>
              </a:rPr>
              <a:t>we</a:t>
            </a:r>
            <a:r>
              <a:rPr sz="2000" spc="-100" dirty="0">
                <a:latin typeface="Times New Roman"/>
                <a:cs typeface="Times New Roman"/>
              </a:rPr>
              <a:t> </a:t>
            </a:r>
            <a:r>
              <a:rPr sz="2000" spc="25" dirty="0">
                <a:latin typeface="Times New Roman"/>
                <a:cs typeface="Times New Roman"/>
              </a:rPr>
              <a:t>find</a:t>
            </a:r>
            <a:endParaRPr sz="2000">
              <a:latin typeface="Times New Roman"/>
              <a:cs typeface="Times New Roman"/>
            </a:endParaRPr>
          </a:p>
        </p:txBody>
      </p:sp>
      <p:sp>
        <p:nvSpPr>
          <p:cNvPr id="7" name="object 7"/>
          <p:cNvSpPr txBox="1"/>
          <p:nvPr/>
        </p:nvSpPr>
        <p:spPr>
          <a:xfrm>
            <a:off x="1589786" y="4194111"/>
            <a:ext cx="193040" cy="391795"/>
          </a:xfrm>
          <a:prstGeom prst="rect">
            <a:avLst/>
          </a:prstGeom>
        </p:spPr>
        <p:txBody>
          <a:bodyPr vert="horz" wrap="square" lIns="0" tIns="12700" rIns="0" bIns="0" rtlCol="0">
            <a:spAutoFit/>
          </a:bodyPr>
          <a:lstStyle/>
          <a:p>
            <a:pPr marL="12700">
              <a:lnSpc>
                <a:spcPct val="100000"/>
              </a:lnSpc>
              <a:spcBef>
                <a:spcPts val="100"/>
              </a:spcBef>
            </a:pPr>
            <a:r>
              <a:rPr sz="2400" dirty="0">
                <a:latin typeface="Symbol"/>
                <a:cs typeface="Symbol"/>
              </a:rPr>
              <a:t></a:t>
            </a:r>
            <a:endParaRPr sz="2400">
              <a:latin typeface="Symbol"/>
              <a:cs typeface="Symbol"/>
            </a:endParaRPr>
          </a:p>
        </p:txBody>
      </p:sp>
      <p:sp>
        <p:nvSpPr>
          <p:cNvPr id="8" name="object 8"/>
          <p:cNvSpPr txBox="1"/>
          <p:nvPr/>
        </p:nvSpPr>
        <p:spPr>
          <a:xfrm>
            <a:off x="1948179" y="4251070"/>
            <a:ext cx="111125" cy="231140"/>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9" name="object 9"/>
          <p:cNvSpPr txBox="1"/>
          <p:nvPr/>
        </p:nvSpPr>
        <p:spPr>
          <a:xfrm>
            <a:off x="1170305" y="4163123"/>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0" name="object 10"/>
          <p:cNvSpPr txBox="1"/>
          <p:nvPr/>
        </p:nvSpPr>
        <p:spPr>
          <a:xfrm>
            <a:off x="994727" y="3968369"/>
            <a:ext cx="831850" cy="381000"/>
          </a:xfrm>
          <a:prstGeom prst="rect">
            <a:avLst/>
          </a:prstGeom>
        </p:spPr>
        <p:txBody>
          <a:bodyPr vert="horz" wrap="square" lIns="0" tIns="16510" rIns="0" bIns="0" rtlCol="0">
            <a:spAutoFit/>
          </a:bodyPr>
          <a:lstStyle/>
          <a:p>
            <a:pPr marL="38100">
              <a:lnSpc>
                <a:spcPct val="100000"/>
              </a:lnSpc>
              <a:spcBef>
                <a:spcPts val="130"/>
              </a:spcBef>
              <a:tabLst>
                <a:tab pos="371475" algn="l"/>
              </a:tabLst>
            </a:pPr>
            <a:r>
              <a:rPr sz="2300" i="1" spc="15" dirty="0">
                <a:latin typeface="Times New Roman"/>
                <a:cs typeface="Times New Roman"/>
              </a:rPr>
              <a:t>a	</a:t>
            </a:r>
            <a:r>
              <a:rPr sz="2300" spc="15" dirty="0">
                <a:latin typeface="Symbol"/>
                <a:cs typeface="Symbol"/>
              </a:rPr>
              <a:t></a:t>
            </a:r>
            <a:r>
              <a:rPr sz="3450" spc="337" baseline="35024" dirty="0">
                <a:latin typeface="Times New Roman"/>
                <a:cs typeface="Times New Roman"/>
              </a:rPr>
              <a:t> </a:t>
            </a:r>
            <a:r>
              <a:rPr sz="3450" u="heavy" spc="15" baseline="35024" dirty="0">
                <a:uFill>
                  <a:solidFill>
                    <a:srgbClr val="000000"/>
                  </a:solidFill>
                </a:uFill>
                <a:latin typeface="Times New Roman"/>
                <a:cs typeface="Times New Roman"/>
              </a:rPr>
              <a:t>1</a:t>
            </a:r>
            <a:endParaRPr sz="3450" baseline="35024">
              <a:latin typeface="Times New Roman"/>
              <a:cs typeface="Times New Roman"/>
            </a:endParaRPr>
          </a:p>
        </p:txBody>
      </p:sp>
      <p:sp>
        <p:nvSpPr>
          <p:cNvPr id="11" name="object 11"/>
          <p:cNvSpPr txBox="1"/>
          <p:nvPr/>
        </p:nvSpPr>
        <p:spPr>
          <a:xfrm>
            <a:off x="1865629" y="3927855"/>
            <a:ext cx="133350" cy="552450"/>
          </a:xfrm>
          <a:prstGeom prst="rect">
            <a:avLst/>
          </a:prstGeom>
        </p:spPr>
        <p:txBody>
          <a:bodyPr vert="horz" wrap="square" lIns="0" tIns="13335" rIns="0" bIns="0" rtlCol="0">
            <a:spAutoFit/>
          </a:bodyPr>
          <a:lstStyle/>
          <a:p>
            <a:pPr marL="12700">
              <a:lnSpc>
                <a:spcPct val="100000"/>
              </a:lnSpc>
              <a:spcBef>
                <a:spcPts val="105"/>
              </a:spcBef>
            </a:pPr>
            <a:r>
              <a:rPr sz="3450" spc="-300" dirty="0">
                <a:latin typeface="Symbol"/>
                <a:cs typeface="Symbol"/>
              </a:rPr>
              <a:t></a:t>
            </a:r>
            <a:endParaRPr sz="3450">
              <a:latin typeface="Symbol"/>
              <a:cs typeface="Symbol"/>
            </a:endParaRPr>
          </a:p>
        </p:txBody>
      </p:sp>
      <p:sp>
        <p:nvSpPr>
          <p:cNvPr id="12" name="object 12"/>
          <p:cNvSpPr txBox="1"/>
          <p:nvPr/>
        </p:nvSpPr>
        <p:spPr>
          <a:xfrm>
            <a:off x="1981454" y="3860482"/>
            <a:ext cx="1094740" cy="488950"/>
          </a:xfrm>
          <a:prstGeom prst="rect">
            <a:avLst/>
          </a:prstGeom>
        </p:spPr>
        <p:txBody>
          <a:bodyPr vert="horz" wrap="square" lIns="0" tIns="15875" rIns="0" bIns="0" rtlCol="0">
            <a:spAutoFit/>
          </a:bodyPr>
          <a:lstStyle/>
          <a:p>
            <a:pPr marL="12700">
              <a:lnSpc>
                <a:spcPts val="1265"/>
              </a:lnSpc>
              <a:spcBef>
                <a:spcPts val="125"/>
              </a:spcBef>
            </a:pPr>
            <a:r>
              <a:rPr sz="1400" spc="15" dirty="0">
                <a:latin typeface="Symbol"/>
                <a:cs typeface="Symbol"/>
              </a:rPr>
              <a:t></a:t>
            </a:r>
            <a:endParaRPr sz="1400">
              <a:latin typeface="Symbol"/>
              <a:cs typeface="Symbol"/>
            </a:endParaRPr>
          </a:p>
          <a:p>
            <a:pPr marL="177800">
              <a:lnSpc>
                <a:spcPts val="2345"/>
              </a:lnSpc>
            </a:pPr>
            <a:r>
              <a:rPr sz="2300" i="1" spc="30" dirty="0">
                <a:latin typeface="Times New Roman"/>
                <a:cs typeface="Times New Roman"/>
              </a:rPr>
              <a:t>hdt </a:t>
            </a:r>
            <a:r>
              <a:rPr sz="2300" spc="15" dirty="0">
                <a:latin typeface="Symbol"/>
                <a:cs typeface="Symbol"/>
              </a:rPr>
              <a:t></a:t>
            </a:r>
            <a:r>
              <a:rPr sz="2300" spc="-250" dirty="0">
                <a:latin typeface="Times New Roman"/>
                <a:cs typeface="Times New Roman"/>
              </a:rPr>
              <a:t> </a:t>
            </a:r>
            <a:r>
              <a:rPr sz="2300" i="1" spc="25" dirty="0">
                <a:latin typeface="Times New Roman"/>
                <a:cs typeface="Times New Roman"/>
              </a:rPr>
              <a:t>h</a:t>
            </a:r>
            <a:r>
              <a:rPr sz="2300" spc="25" dirty="0">
                <a:latin typeface="Times New Roman"/>
                <a:cs typeface="Times New Roman"/>
              </a:rPr>
              <a:t>,</a:t>
            </a:r>
            <a:endParaRPr sz="2300">
              <a:latin typeface="Times New Roman"/>
              <a:cs typeface="Times New Roman"/>
            </a:endParaRPr>
          </a:p>
        </p:txBody>
      </p:sp>
      <p:sp>
        <p:nvSpPr>
          <p:cNvPr id="13" name="object 13"/>
          <p:cNvSpPr txBox="1"/>
          <p:nvPr/>
        </p:nvSpPr>
        <p:spPr>
          <a:xfrm>
            <a:off x="1859279" y="4685982"/>
            <a:ext cx="133350" cy="551815"/>
          </a:xfrm>
          <a:prstGeom prst="rect">
            <a:avLst/>
          </a:prstGeom>
        </p:spPr>
        <p:txBody>
          <a:bodyPr vert="horz" wrap="square" lIns="0" tIns="12700" rIns="0" bIns="0" rtlCol="0">
            <a:spAutoFit/>
          </a:bodyPr>
          <a:lstStyle/>
          <a:p>
            <a:pPr marL="12700">
              <a:lnSpc>
                <a:spcPct val="100000"/>
              </a:lnSpc>
              <a:spcBef>
                <a:spcPts val="100"/>
              </a:spcBef>
            </a:pPr>
            <a:r>
              <a:rPr sz="3450" spc="-300" dirty="0">
                <a:latin typeface="Symbol"/>
                <a:cs typeface="Symbol"/>
              </a:rPr>
              <a:t></a:t>
            </a:r>
            <a:endParaRPr sz="3450">
              <a:latin typeface="Symbol"/>
              <a:cs typeface="Symbol"/>
            </a:endParaRPr>
          </a:p>
        </p:txBody>
      </p:sp>
      <p:sp>
        <p:nvSpPr>
          <p:cNvPr id="14" name="object 14"/>
          <p:cNvSpPr txBox="1"/>
          <p:nvPr/>
        </p:nvSpPr>
        <p:spPr>
          <a:xfrm>
            <a:off x="1941829" y="4579048"/>
            <a:ext cx="1737360" cy="661035"/>
          </a:xfrm>
          <a:prstGeom prst="rect">
            <a:avLst/>
          </a:prstGeom>
        </p:spPr>
        <p:txBody>
          <a:bodyPr vert="horz" wrap="square" lIns="0" tIns="12700" rIns="0" bIns="0" rtlCol="0">
            <a:spAutoFit/>
          </a:bodyPr>
          <a:lstStyle/>
          <a:p>
            <a:pPr marL="50800">
              <a:lnSpc>
                <a:spcPts val="1275"/>
              </a:lnSpc>
              <a:spcBef>
                <a:spcPts val="100"/>
              </a:spcBef>
            </a:pPr>
            <a:r>
              <a:rPr sz="1350" dirty="0">
                <a:latin typeface="Symbol"/>
                <a:cs typeface="Symbol"/>
              </a:rPr>
              <a:t></a:t>
            </a:r>
            <a:endParaRPr sz="1350">
              <a:latin typeface="Symbol"/>
              <a:cs typeface="Symbol"/>
            </a:endParaRPr>
          </a:p>
          <a:p>
            <a:pPr marL="212725">
              <a:lnSpc>
                <a:spcPts val="2260"/>
              </a:lnSpc>
            </a:pPr>
            <a:r>
              <a:rPr sz="2300" i="1" spc="10" dirty="0">
                <a:latin typeface="Times New Roman"/>
                <a:cs typeface="Times New Roman"/>
              </a:rPr>
              <a:t>h</a:t>
            </a:r>
            <a:r>
              <a:rPr sz="2300" i="1" spc="-330" dirty="0">
                <a:latin typeface="Times New Roman"/>
                <a:cs typeface="Times New Roman"/>
              </a:rPr>
              <a:t> </a:t>
            </a:r>
            <a:r>
              <a:rPr sz="2300" dirty="0">
                <a:latin typeface="Times New Roman"/>
                <a:cs typeface="Times New Roman"/>
              </a:rPr>
              <a:t>cos</a:t>
            </a:r>
            <a:r>
              <a:rPr sz="2300" spc="-360" dirty="0">
                <a:latin typeface="Times New Roman"/>
                <a:cs typeface="Times New Roman"/>
              </a:rPr>
              <a:t> </a:t>
            </a:r>
            <a:r>
              <a:rPr sz="2300" i="1" spc="30" dirty="0">
                <a:latin typeface="Times New Roman"/>
                <a:cs typeface="Times New Roman"/>
              </a:rPr>
              <a:t>ntdt</a:t>
            </a:r>
            <a:r>
              <a:rPr sz="2300" i="1" spc="-114" dirty="0">
                <a:latin typeface="Times New Roman"/>
                <a:cs typeface="Times New Roman"/>
              </a:rPr>
              <a:t> </a:t>
            </a:r>
            <a:r>
              <a:rPr sz="2300" spc="15" dirty="0">
                <a:latin typeface="Symbol"/>
                <a:cs typeface="Symbol"/>
              </a:rPr>
              <a:t></a:t>
            </a:r>
            <a:r>
              <a:rPr sz="2300" spc="-70" dirty="0">
                <a:latin typeface="Times New Roman"/>
                <a:cs typeface="Times New Roman"/>
              </a:rPr>
              <a:t> </a:t>
            </a:r>
            <a:r>
              <a:rPr sz="2300" spc="10" dirty="0">
                <a:latin typeface="Times New Roman"/>
                <a:cs typeface="Times New Roman"/>
              </a:rPr>
              <a:t>0</a:t>
            </a:r>
            <a:endParaRPr sz="2300">
              <a:latin typeface="Times New Roman"/>
              <a:cs typeface="Times New Roman"/>
            </a:endParaRPr>
          </a:p>
          <a:p>
            <a:pPr marL="12700">
              <a:lnSpc>
                <a:spcPts val="1465"/>
              </a:lnSpc>
            </a:pPr>
            <a:r>
              <a:rPr sz="1350" dirty="0">
                <a:latin typeface="Times New Roman"/>
                <a:cs typeface="Times New Roman"/>
              </a:rPr>
              <a:t>0</a:t>
            </a:r>
            <a:endParaRPr sz="1350">
              <a:latin typeface="Times New Roman"/>
              <a:cs typeface="Times New Roman"/>
            </a:endParaRPr>
          </a:p>
        </p:txBody>
      </p:sp>
      <p:sp>
        <p:nvSpPr>
          <p:cNvPr id="15" name="object 15"/>
          <p:cNvSpPr txBox="1"/>
          <p:nvPr/>
        </p:nvSpPr>
        <p:spPr>
          <a:xfrm>
            <a:off x="997902" y="4726622"/>
            <a:ext cx="805815" cy="380365"/>
          </a:xfrm>
          <a:prstGeom prst="rect">
            <a:avLst/>
          </a:prstGeom>
        </p:spPr>
        <p:txBody>
          <a:bodyPr vert="horz" wrap="square" lIns="0" tIns="15875" rIns="0" bIns="0" rtlCol="0">
            <a:spAutoFit/>
          </a:bodyPr>
          <a:lstStyle/>
          <a:p>
            <a:pPr marL="38100">
              <a:lnSpc>
                <a:spcPct val="100000"/>
              </a:lnSpc>
              <a:spcBef>
                <a:spcPts val="125"/>
              </a:spcBef>
              <a:tabLst>
                <a:tab pos="371475" algn="l"/>
              </a:tabLst>
            </a:pPr>
            <a:r>
              <a:rPr sz="2300" i="1" spc="10" dirty="0">
                <a:latin typeface="Times New Roman"/>
                <a:cs typeface="Times New Roman"/>
              </a:rPr>
              <a:t>a	</a:t>
            </a:r>
            <a:r>
              <a:rPr sz="2300" spc="15" dirty="0">
                <a:latin typeface="Symbol"/>
                <a:cs typeface="Symbol"/>
              </a:rPr>
              <a:t></a:t>
            </a:r>
            <a:r>
              <a:rPr sz="3450" spc="37" baseline="28985" dirty="0">
                <a:latin typeface="Times New Roman"/>
                <a:cs typeface="Times New Roman"/>
              </a:rPr>
              <a:t> </a:t>
            </a:r>
            <a:r>
              <a:rPr sz="3450" u="sng" spc="15" baseline="28985" dirty="0">
                <a:uFill>
                  <a:solidFill>
                    <a:srgbClr val="000000"/>
                  </a:solidFill>
                </a:uFill>
                <a:latin typeface="Times New Roman"/>
                <a:cs typeface="Times New Roman"/>
              </a:rPr>
              <a:t>1</a:t>
            </a:r>
            <a:endParaRPr sz="3450" baseline="28985">
              <a:latin typeface="Times New Roman"/>
              <a:cs typeface="Times New Roman"/>
            </a:endParaRPr>
          </a:p>
        </p:txBody>
      </p:sp>
      <p:sp>
        <p:nvSpPr>
          <p:cNvPr id="16" name="object 16"/>
          <p:cNvSpPr txBox="1"/>
          <p:nvPr/>
        </p:nvSpPr>
        <p:spPr>
          <a:xfrm>
            <a:off x="1171575" y="4921250"/>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17" name="object 17"/>
          <p:cNvSpPr/>
          <p:nvPr/>
        </p:nvSpPr>
        <p:spPr>
          <a:xfrm>
            <a:off x="1446530" y="5761990"/>
            <a:ext cx="191770" cy="0"/>
          </a:xfrm>
          <a:custGeom>
            <a:avLst/>
            <a:gdLst/>
            <a:ahLst/>
            <a:cxnLst/>
            <a:rect l="l" t="t" r="r" b="b"/>
            <a:pathLst>
              <a:path w="191769">
                <a:moveTo>
                  <a:pt x="0" y="0"/>
                </a:moveTo>
                <a:lnTo>
                  <a:pt x="191769" y="0"/>
                </a:lnTo>
              </a:path>
            </a:pathLst>
          </a:custGeom>
          <a:ln w="11430">
            <a:solidFill>
              <a:srgbClr val="000000"/>
            </a:solidFill>
          </a:ln>
        </p:spPr>
        <p:txBody>
          <a:bodyPr wrap="square" lIns="0" tIns="0" rIns="0" bIns="0" rtlCol="0"/>
          <a:lstStyle/>
          <a:p>
            <a:endParaRPr/>
          </a:p>
        </p:txBody>
      </p:sp>
      <p:sp>
        <p:nvSpPr>
          <p:cNvPr id="18" name="object 18"/>
          <p:cNvSpPr txBox="1"/>
          <p:nvPr/>
        </p:nvSpPr>
        <p:spPr>
          <a:xfrm>
            <a:off x="1461388" y="4866657"/>
            <a:ext cx="314960" cy="855980"/>
          </a:xfrm>
          <a:prstGeom prst="rect">
            <a:avLst/>
          </a:prstGeom>
        </p:spPr>
        <p:txBody>
          <a:bodyPr vert="horz" wrap="square" lIns="0" tIns="105410" rIns="0" bIns="0" rtlCol="0">
            <a:spAutoFit/>
          </a:bodyPr>
          <a:lstStyle/>
          <a:p>
            <a:pPr marL="139700">
              <a:lnSpc>
                <a:spcPct val="100000"/>
              </a:lnSpc>
              <a:spcBef>
                <a:spcPts val="830"/>
              </a:spcBef>
            </a:pPr>
            <a:r>
              <a:rPr sz="2300" spc="15" dirty="0">
                <a:latin typeface="Symbol"/>
                <a:cs typeface="Symbol"/>
              </a:rPr>
              <a:t></a:t>
            </a:r>
            <a:endParaRPr sz="2300">
              <a:latin typeface="Symbol"/>
              <a:cs typeface="Symbol"/>
            </a:endParaRPr>
          </a:p>
          <a:p>
            <a:pPr marL="12700">
              <a:lnSpc>
                <a:spcPct val="100000"/>
              </a:lnSpc>
              <a:spcBef>
                <a:spcPts val="640"/>
              </a:spcBef>
            </a:pPr>
            <a:r>
              <a:rPr sz="2000" spc="10" dirty="0">
                <a:latin typeface="Times New Roman"/>
                <a:cs typeface="Times New Roman"/>
              </a:rPr>
              <a:t>1</a:t>
            </a:r>
            <a:endParaRPr sz="2000">
              <a:latin typeface="Times New Roman"/>
              <a:cs typeface="Times New Roman"/>
            </a:endParaRPr>
          </a:p>
        </p:txBody>
      </p:sp>
      <p:sp>
        <p:nvSpPr>
          <p:cNvPr id="19" name="object 19"/>
          <p:cNvSpPr/>
          <p:nvPr/>
        </p:nvSpPr>
        <p:spPr>
          <a:xfrm>
            <a:off x="3149600" y="5761990"/>
            <a:ext cx="344170" cy="0"/>
          </a:xfrm>
          <a:custGeom>
            <a:avLst/>
            <a:gdLst/>
            <a:ahLst/>
            <a:cxnLst/>
            <a:rect l="l" t="t" r="r" b="b"/>
            <a:pathLst>
              <a:path w="344170">
                <a:moveTo>
                  <a:pt x="0" y="0"/>
                </a:moveTo>
                <a:lnTo>
                  <a:pt x="344170" y="0"/>
                </a:lnTo>
              </a:path>
            </a:pathLst>
          </a:custGeom>
          <a:ln w="11430">
            <a:solidFill>
              <a:srgbClr val="000000"/>
            </a:solidFill>
          </a:ln>
        </p:spPr>
        <p:txBody>
          <a:bodyPr wrap="square" lIns="0" tIns="0" rIns="0" bIns="0" rtlCol="0"/>
          <a:lstStyle/>
          <a:p>
            <a:endParaRPr/>
          </a:p>
        </p:txBody>
      </p:sp>
      <p:sp>
        <p:nvSpPr>
          <p:cNvPr id="20" name="object 20"/>
          <p:cNvSpPr/>
          <p:nvPr/>
        </p:nvSpPr>
        <p:spPr>
          <a:xfrm>
            <a:off x="5142229" y="5622290"/>
            <a:ext cx="344170" cy="0"/>
          </a:xfrm>
          <a:custGeom>
            <a:avLst/>
            <a:gdLst/>
            <a:ahLst/>
            <a:cxnLst/>
            <a:rect l="l" t="t" r="r" b="b"/>
            <a:pathLst>
              <a:path w="344170">
                <a:moveTo>
                  <a:pt x="0" y="0"/>
                </a:moveTo>
                <a:lnTo>
                  <a:pt x="344170" y="0"/>
                </a:lnTo>
              </a:path>
            </a:pathLst>
          </a:custGeom>
          <a:ln w="11430">
            <a:solidFill>
              <a:srgbClr val="000000"/>
            </a:solidFill>
          </a:ln>
        </p:spPr>
        <p:txBody>
          <a:bodyPr wrap="square" lIns="0" tIns="0" rIns="0" bIns="0" rtlCol="0"/>
          <a:lstStyle/>
          <a:p>
            <a:endParaRPr/>
          </a:p>
        </p:txBody>
      </p:sp>
      <p:sp>
        <p:nvSpPr>
          <p:cNvPr id="21" name="object 21"/>
          <p:cNvSpPr txBox="1"/>
          <p:nvPr/>
        </p:nvSpPr>
        <p:spPr>
          <a:xfrm>
            <a:off x="6737350" y="5551487"/>
            <a:ext cx="9715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endParaRPr sz="2000">
              <a:latin typeface="Times New Roman"/>
              <a:cs typeface="Times New Roman"/>
            </a:endParaRPr>
          </a:p>
        </p:txBody>
      </p:sp>
      <p:sp>
        <p:nvSpPr>
          <p:cNvPr id="37" name="object 37"/>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2" name="object 22"/>
          <p:cNvSpPr txBox="1"/>
          <p:nvPr/>
        </p:nvSpPr>
        <p:spPr>
          <a:xfrm>
            <a:off x="5827140" y="5863590"/>
            <a:ext cx="938530"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 </a:t>
            </a:r>
            <a:r>
              <a:rPr sz="2000" spc="15" dirty="0">
                <a:latin typeface="Symbol"/>
                <a:cs typeface="Symbol"/>
              </a:rPr>
              <a:t></a:t>
            </a:r>
            <a:r>
              <a:rPr sz="2000" spc="-295" dirty="0">
                <a:latin typeface="Times New Roman"/>
                <a:cs typeface="Times New Roman"/>
              </a:rPr>
              <a:t> </a:t>
            </a:r>
            <a:r>
              <a:rPr sz="2000" i="1" spc="15" dirty="0">
                <a:latin typeface="Times New Roman"/>
                <a:cs typeface="Times New Roman"/>
              </a:rPr>
              <a:t>even</a:t>
            </a:r>
            <a:r>
              <a:rPr sz="2000" spc="15" dirty="0">
                <a:latin typeface="Times New Roman"/>
                <a:cs typeface="Times New Roman"/>
              </a:rPr>
              <a:t>.</a:t>
            </a:r>
            <a:endParaRPr sz="2000">
              <a:latin typeface="Times New Roman"/>
              <a:cs typeface="Times New Roman"/>
            </a:endParaRPr>
          </a:p>
        </p:txBody>
      </p:sp>
      <p:sp>
        <p:nvSpPr>
          <p:cNvPr id="23" name="object 23"/>
          <p:cNvSpPr txBox="1"/>
          <p:nvPr/>
        </p:nvSpPr>
        <p:spPr>
          <a:xfrm>
            <a:off x="4973320" y="5863590"/>
            <a:ext cx="537210" cy="334645"/>
          </a:xfrm>
          <a:prstGeom prst="rect">
            <a:avLst/>
          </a:prstGeom>
        </p:spPr>
        <p:txBody>
          <a:bodyPr vert="horz" wrap="square" lIns="0" tIns="15875" rIns="0" bIns="0" rtlCol="0">
            <a:spAutoFit/>
          </a:bodyPr>
          <a:lstStyle/>
          <a:p>
            <a:pPr marL="38100">
              <a:lnSpc>
                <a:spcPct val="100000"/>
              </a:lnSpc>
              <a:spcBef>
                <a:spcPts val="125"/>
              </a:spcBef>
            </a:pPr>
            <a:r>
              <a:rPr sz="3000" spc="-397" baseline="1388" dirty="0">
                <a:latin typeface="Symbol"/>
                <a:cs typeface="Symbol"/>
              </a:rPr>
              <a:t></a:t>
            </a:r>
            <a:r>
              <a:rPr sz="3000" spc="-397" baseline="-11111" dirty="0">
                <a:latin typeface="Symbol"/>
                <a:cs typeface="Symbol"/>
              </a:rPr>
              <a:t></a:t>
            </a:r>
            <a:r>
              <a:rPr sz="3000" spc="-337" baseline="-11111" dirty="0">
                <a:latin typeface="Times New Roman"/>
                <a:cs typeface="Times New Roman"/>
              </a:rPr>
              <a:t> </a:t>
            </a:r>
            <a:r>
              <a:rPr sz="2000" spc="45" dirty="0">
                <a:latin typeface="Times New Roman"/>
                <a:cs typeface="Times New Roman"/>
              </a:rPr>
              <a:t>0,</a:t>
            </a:r>
            <a:endParaRPr sz="2000">
              <a:latin typeface="Times New Roman"/>
              <a:cs typeface="Times New Roman"/>
            </a:endParaRPr>
          </a:p>
        </p:txBody>
      </p:sp>
      <p:sp>
        <p:nvSpPr>
          <p:cNvPr id="24" name="object 24"/>
          <p:cNvSpPr txBox="1"/>
          <p:nvPr/>
        </p:nvSpPr>
        <p:spPr>
          <a:xfrm>
            <a:off x="4973320" y="5258752"/>
            <a:ext cx="598805" cy="334645"/>
          </a:xfrm>
          <a:prstGeom prst="rect">
            <a:avLst/>
          </a:prstGeom>
        </p:spPr>
        <p:txBody>
          <a:bodyPr vert="horz" wrap="square" lIns="0" tIns="15875" rIns="0" bIns="0" rtlCol="0">
            <a:spAutoFit/>
          </a:bodyPr>
          <a:lstStyle/>
          <a:p>
            <a:pPr marL="38100">
              <a:lnSpc>
                <a:spcPct val="100000"/>
              </a:lnSpc>
              <a:spcBef>
                <a:spcPts val="125"/>
              </a:spcBef>
            </a:pPr>
            <a:r>
              <a:rPr sz="2000" spc="-240" dirty="0">
                <a:latin typeface="Symbol"/>
                <a:cs typeface="Symbol"/>
              </a:rPr>
              <a:t></a:t>
            </a:r>
            <a:r>
              <a:rPr sz="3000" spc="-359" baseline="-25000" dirty="0">
                <a:latin typeface="Symbol"/>
                <a:cs typeface="Symbol"/>
              </a:rPr>
              <a:t></a:t>
            </a:r>
            <a:r>
              <a:rPr sz="3000" spc="-359" baseline="1388" dirty="0">
                <a:latin typeface="Times New Roman"/>
                <a:cs typeface="Times New Roman"/>
              </a:rPr>
              <a:t>2</a:t>
            </a:r>
            <a:r>
              <a:rPr sz="3000" i="1" spc="-359" baseline="1388" dirty="0">
                <a:latin typeface="Times New Roman"/>
                <a:cs typeface="Times New Roman"/>
              </a:rPr>
              <a:t>h</a:t>
            </a:r>
            <a:r>
              <a:rPr sz="3000" i="1" spc="7" baseline="1388" dirty="0">
                <a:latin typeface="Times New Roman"/>
                <a:cs typeface="Times New Roman"/>
              </a:rPr>
              <a:t> </a:t>
            </a:r>
            <a:r>
              <a:rPr sz="3000" spc="7" baseline="-25000" dirty="0">
                <a:latin typeface="Times New Roman"/>
                <a:cs typeface="Times New Roman"/>
              </a:rPr>
              <a:t>,</a:t>
            </a:r>
            <a:endParaRPr sz="3000" baseline="-25000">
              <a:latin typeface="Times New Roman"/>
              <a:cs typeface="Times New Roman"/>
            </a:endParaRPr>
          </a:p>
        </p:txBody>
      </p:sp>
      <p:sp>
        <p:nvSpPr>
          <p:cNvPr id="25" name="object 25"/>
          <p:cNvSpPr txBox="1"/>
          <p:nvPr/>
        </p:nvSpPr>
        <p:spPr>
          <a:xfrm>
            <a:off x="3244595" y="5387975"/>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h</a:t>
            </a:r>
            <a:endParaRPr sz="2000">
              <a:latin typeface="Times New Roman"/>
              <a:cs typeface="Times New Roman"/>
            </a:endParaRPr>
          </a:p>
        </p:txBody>
      </p:sp>
      <p:sp>
        <p:nvSpPr>
          <p:cNvPr id="26" name="object 26"/>
          <p:cNvSpPr txBox="1"/>
          <p:nvPr/>
        </p:nvSpPr>
        <p:spPr>
          <a:xfrm>
            <a:off x="1058227" y="5714365"/>
            <a:ext cx="101600"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7" name="object 27"/>
          <p:cNvSpPr txBox="1"/>
          <p:nvPr/>
        </p:nvSpPr>
        <p:spPr>
          <a:xfrm>
            <a:off x="934402" y="5561329"/>
            <a:ext cx="453390" cy="334645"/>
          </a:xfrm>
          <a:prstGeom prst="rect">
            <a:avLst/>
          </a:prstGeom>
        </p:spPr>
        <p:txBody>
          <a:bodyPr vert="horz" wrap="square" lIns="0" tIns="15875" rIns="0" bIns="0" rtlCol="0">
            <a:spAutoFit/>
          </a:bodyPr>
          <a:lstStyle/>
          <a:p>
            <a:pPr marL="12700">
              <a:lnSpc>
                <a:spcPct val="100000"/>
              </a:lnSpc>
              <a:spcBef>
                <a:spcPts val="125"/>
              </a:spcBef>
              <a:tabLst>
                <a:tab pos="298450" algn="l"/>
              </a:tabLst>
            </a:pPr>
            <a:r>
              <a:rPr sz="2000" i="1" spc="10" dirty="0">
                <a:latin typeface="Times New Roman"/>
                <a:cs typeface="Times New Roman"/>
              </a:rPr>
              <a:t>b	</a:t>
            </a:r>
            <a:r>
              <a:rPr sz="2000" spc="15" dirty="0">
                <a:latin typeface="Symbol"/>
                <a:cs typeface="Symbol"/>
              </a:rPr>
              <a:t></a:t>
            </a:r>
            <a:endParaRPr sz="2000">
              <a:latin typeface="Symbol"/>
              <a:cs typeface="Symbol"/>
            </a:endParaRPr>
          </a:p>
        </p:txBody>
      </p:sp>
      <p:sp>
        <p:nvSpPr>
          <p:cNvPr id="28" name="object 28"/>
          <p:cNvSpPr txBox="1"/>
          <p:nvPr/>
        </p:nvSpPr>
        <p:spPr>
          <a:xfrm>
            <a:off x="1420749" y="570452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9" name="object 29"/>
          <p:cNvSpPr txBox="1"/>
          <p:nvPr/>
        </p:nvSpPr>
        <p:spPr>
          <a:xfrm>
            <a:off x="1668526" y="5494972"/>
            <a:ext cx="120014" cy="494665"/>
          </a:xfrm>
          <a:prstGeom prst="rect">
            <a:avLst/>
          </a:prstGeom>
        </p:spPr>
        <p:txBody>
          <a:bodyPr vert="horz" wrap="square" lIns="0" tIns="15875" rIns="0" bIns="0" rtlCol="0">
            <a:spAutoFit/>
          </a:bodyPr>
          <a:lstStyle/>
          <a:p>
            <a:pPr marL="12700">
              <a:lnSpc>
                <a:spcPct val="100000"/>
              </a:lnSpc>
              <a:spcBef>
                <a:spcPts val="125"/>
              </a:spcBef>
            </a:pPr>
            <a:r>
              <a:rPr sz="3050" spc="-315" dirty="0">
                <a:latin typeface="Symbol"/>
                <a:cs typeface="Symbol"/>
              </a:rPr>
              <a:t></a:t>
            </a:r>
            <a:endParaRPr sz="3050">
              <a:latin typeface="Symbol"/>
              <a:cs typeface="Symbol"/>
            </a:endParaRPr>
          </a:p>
        </p:txBody>
      </p:sp>
      <p:sp>
        <p:nvSpPr>
          <p:cNvPr id="30" name="object 30"/>
          <p:cNvSpPr txBox="1"/>
          <p:nvPr/>
        </p:nvSpPr>
        <p:spPr>
          <a:xfrm>
            <a:off x="1735454" y="5781040"/>
            <a:ext cx="10160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0</a:t>
            </a:r>
            <a:endParaRPr sz="1200">
              <a:latin typeface="Times New Roman"/>
              <a:cs typeface="Times New Roman"/>
            </a:endParaRPr>
          </a:p>
        </p:txBody>
      </p:sp>
      <p:sp>
        <p:nvSpPr>
          <p:cNvPr id="31" name="object 31"/>
          <p:cNvSpPr txBox="1"/>
          <p:nvPr/>
        </p:nvSpPr>
        <p:spPr>
          <a:xfrm>
            <a:off x="1891029" y="5542279"/>
            <a:ext cx="3575050" cy="357505"/>
          </a:xfrm>
          <a:prstGeom prst="rect">
            <a:avLst/>
          </a:prstGeom>
        </p:spPr>
        <p:txBody>
          <a:bodyPr vert="horz" wrap="square" lIns="0" tIns="15875" rIns="0" bIns="0" rtlCol="0">
            <a:spAutoFit/>
          </a:bodyPr>
          <a:lstStyle/>
          <a:p>
            <a:pPr marL="38100">
              <a:lnSpc>
                <a:spcPct val="100000"/>
              </a:lnSpc>
              <a:spcBef>
                <a:spcPts val="125"/>
              </a:spcBef>
            </a:pPr>
            <a:r>
              <a:rPr sz="2000" i="1" spc="10" dirty="0">
                <a:latin typeface="Times New Roman"/>
                <a:cs typeface="Times New Roman"/>
              </a:rPr>
              <a:t>h</a:t>
            </a:r>
            <a:r>
              <a:rPr sz="2000" i="1" spc="-245" dirty="0">
                <a:latin typeface="Times New Roman"/>
                <a:cs typeface="Times New Roman"/>
              </a:rPr>
              <a:t> </a:t>
            </a:r>
            <a:r>
              <a:rPr sz="2000" spc="30" dirty="0">
                <a:latin typeface="Times New Roman"/>
                <a:cs typeface="Times New Roman"/>
              </a:rPr>
              <a:t>sin</a:t>
            </a:r>
            <a:r>
              <a:rPr sz="2000" spc="-165" dirty="0">
                <a:latin typeface="Times New Roman"/>
                <a:cs typeface="Times New Roman"/>
              </a:rPr>
              <a:t> </a:t>
            </a:r>
            <a:r>
              <a:rPr sz="2000" i="1" spc="35" dirty="0">
                <a:latin typeface="Times New Roman"/>
                <a:cs typeface="Times New Roman"/>
              </a:rPr>
              <a:t>ntdt</a:t>
            </a:r>
            <a:r>
              <a:rPr sz="2000" i="1" spc="55" dirty="0">
                <a:latin typeface="Times New Roman"/>
                <a:cs typeface="Times New Roman"/>
              </a:rPr>
              <a:t> </a:t>
            </a:r>
            <a:r>
              <a:rPr sz="2000" spc="15" dirty="0">
                <a:latin typeface="Symbol"/>
                <a:cs typeface="Symbol"/>
              </a:rPr>
              <a:t></a:t>
            </a:r>
            <a:r>
              <a:rPr sz="2000" spc="180" dirty="0">
                <a:latin typeface="Times New Roman"/>
                <a:cs typeface="Times New Roman"/>
              </a:rPr>
              <a:t> </a:t>
            </a:r>
            <a:r>
              <a:rPr sz="3000" i="1" spc="44" baseline="-36111" dirty="0">
                <a:latin typeface="Times New Roman"/>
                <a:cs typeface="Times New Roman"/>
              </a:rPr>
              <a:t>n</a:t>
            </a:r>
            <a:r>
              <a:rPr sz="3225" spc="44" baseline="-33591" dirty="0">
                <a:latin typeface="Symbol"/>
                <a:cs typeface="Symbol"/>
              </a:rPr>
              <a:t></a:t>
            </a:r>
            <a:r>
              <a:rPr sz="3225" spc="89" baseline="-33591" dirty="0">
                <a:latin typeface="Times New Roman"/>
                <a:cs typeface="Times New Roman"/>
              </a:rPr>
              <a:t> </a:t>
            </a:r>
            <a:r>
              <a:rPr sz="2000" spc="-65" dirty="0">
                <a:latin typeface="Times New Roman"/>
                <a:cs typeface="Times New Roman"/>
              </a:rPr>
              <a:t>(1</a:t>
            </a:r>
            <a:r>
              <a:rPr sz="2000" spc="-320"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spc="20" dirty="0">
                <a:latin typeface="Times New Roman"/>
                <a:cs typeface="Times New Roman"/>
              </a:rPr>
              <a:t>cos</a:t>
            </a:r>
            <a:r>
              <a:rPr sz="2000" spc="-170" dirty="0">
                <a:latin typeface="Times New Roman"/>
                <a:cs typeface="Times New Roman"/>
              </a:rPr>
              <a:t> </a:t>
            </a:r>
            <a:r>
              <a:rPr sz="2000" i="1" spc="95" dirty="0">
                <a:latin typeface="Times New Roman"/>
                <a:cs typeface="Times New Roman"/>
              </a:rPr>
              <a:t>n</a:t>
            </a:r>
            <a:r>
              <a:rPr sz="2150" spc="95" dirty="0">
                <a:latin typeface="Symbol"/>
                <a:cs typeface="Symbol"/>
              </a:rPr>
              <a:t></a:t>
            </a:r>
            <a:r>
              <a:rPr sz="2000" spc="95" dirty="0">
                <a:latin typeface="Times New Roman"/>
                <a:cs typeface="Times New Roman"/>
              </a:rPr>
              <a:t>)</a:t>
            </a:r>
            <a:r>
              <a:rPr sz="2000" spc="-50" dirty="0">
                <a:latin typeface="Times New Roman"/>
                <a:cs typeface="Times New Roman"/>
              </a:rPr>
              <a:t> </a:t>
            </a:r>
            <a:r>
              <a:rPr sz="2000" spc="15" dirty="0">
                <a:latin typeface="Symbol"/>
                <a:cs typeface="Symbol"/>
              </a:rPr>
              <a:t></a:t>
            </a:r>
            <a:r>
              <a:rPr sz="2000" spc="30" dirty="0">
                <a:latin typeface="Times New Roman"/>
                <a:cs typeface="Times New Roman"/>
              </a:rPr>
              <a:t> </a:t>
            </a:r>
            <a:r>
              <a:rPr sz="3000" spc="15" baseline="-6944" dirty="0">
                <a:latin typeface="Symbol"/>
                <a:cs typeface="Symbol"/>
              </a:rPr>
              <a:t></a:t>
            </a:r>
            <a:r>
              <a:rPr sz="3000" spc="-457" baseline="-6944" dirty="0">
                <a:latin typeface="Times New Roman"/>
                <a:cs typeface="Times New Roman"/>
              </a:rPr>
              <a:t> </a:t>
            </a:r>
            <a:r>
              <a:rPr sz="3000" i="1" spc="44" baseline="-11111" dirty="0">
                <a:latin typeface="Times New Roman"/>
                <a:cs typeface="Times New Roman"/>
              </a:rPr>
              <a:t>n</a:t>
            </a:r>
            <a:r>
              <a:rPr sz="3225" spc="44" baseline="-10335" dirty="0">
                <a:latin typeface="Symbol"/>
                <a:cs typeface="Symbol"/>
              </a:rPr>
              <a:t></a:t>
            </a:r>
            <a:endParaRPr sz="3225" baseline="-10335">
              <a:latin typeface="Symbol"/>
              <a:cs typeface="Symbol"/>
            </a:endParaRPr>
          </a:p>
        </p:txBody>
      </p:sp>
      <p:sp>
        <p:nvSpPr>
          <p:cNvPr id="32" name="object 32"/>
          <p:cNvSpPr txBox="1"/>
          <p:nvPr/>
        </p:nvSpPr>
        <p:spPr>
          <a:xfrm>
            <a:off x="5875401" y="5413375"/>
            <a:ext cx="79819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 </a:t>
            </a:r>
            <a:r>
              <a:rPr sz="2000" spc="15" dirty="0">
                <a:latin typeface="Symbol"/>
                <a:cs typeface="Symbol"/>
              </a:rPr>
              <a:t></a:t>
            </a:r>
            <a:r>
              <a:rPr sz="2000" spc="-290" dirty="0">
                <a:latin typeface="Times New Roman"/>
                <a:cs typeface="Times New Roman"/>
              </a:rPr>
              <a:t> </a:t>
            </a:r>
            <a:r>
              <a:rPr sz="2000" i="1" spc="45" dirty="0">
                <a:latin typeface="Times New Roman"/>
                <a:cs typeface="Times New Roman"/>
              </a:rPr>
              <a:t>odd</a:t>
            </a:r>
            <a:endParaRPr sz="2000">
              <a:latin typeface="Times New Roman"/>
              <a:cs typeface="Times New Roman"/>
            </a:endParaRPr>
          </a:p>
        </p:txBody>
      </p:sp>
      <p:sp>
        <p:nvSpPr>
          <p:cNvPr id="33" name="object 33"/>
          <p:cNvSpPr txBox="1"/>
          <p:nvPr/>
        </p:nvSpPr>
        <p:spPr>
          <a:xfrm>
            <a:off x="1776729" y="5456237"/>
            <a:ext cx="114300" cy="219710"/>
          </a:xfrm>
          <a:prstGeom prst="rect">
            <a:avLst/>
          </a:prstGeom>
        </p:spPr>
        <p:txBody>
          <a:bodyPr vert="horz" wrap="square" lIns="0" tIns="15875" rIns="0" bIns="0" rtlCol="0">
            <a:spAutoFit/>
          </a:bodyPr>
          <a:lstStyle/>
          <a:p>
            <a:pPr marL="12700">
              <a:lnSpc>
                <a:spcPct val="100000"/>
              </a:lnSpc>
              <a:spcBef>
                <a:spcPts val="125"/>
              </a:spcBef>
            </a:pPr>
            <a:r>
              <a:rPr sz="1250" spc="10" dirty="0">
                <a:latin typeface="Symbol"/>
                <a:cs typeface="Symbol"/>
              </a:rPr>
              <a:t></a:t>
            </a:r>
            <a:endParaRPr sz="1250">
              <a:latin typeface="Symbol"/>
              <a:cs typeface="Symbol"/>
            </a:endParaRPr>
          </a:p>
        </p:txBody>
      </p:sp>
      <p:sp>
        <p:nvSpPr>
          <p:cNvPr id="34" name="object 34"/>
          <p:cNvSpPr txBox="1"/>
          <p:nvPr/>
        </p:nvSpPr>
        <p:spPr>
          <a:xfrm>
            <a:off x="5542279" y="405250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31</a:t>
            </a:r>
            <a:r>
              <a:rPr sz="2000" spc="5" dirty="0">
                <a:latin typeface="Times New Roman"/>
                <a:cs typeface="Times New Roman"/>
              </a:rPr>
              <a:t>)</a:t>
            </a:r>
            <a:endParaRPr sz="2000">
              <a:latin typeface="Times New Roman"/>
              <a:cs typeface="Times New Roman"/>
            </a:endParaRPr>
          </a:p>
        </p:txBody>
      </p:sp>
      <p:sp>
        <p:nvSpPr>
          <p:cNvPr id="35" name="object 35"/>
          <p:cNvSpPr txBox="1"/>
          <p:nvPr/>
        </p:nvSpPr>
        <p:spPr>
          <a:xfrm>
            <a:off x="5618479" y="473932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32</a:t>
            </a:r>
            <a:r>
              <a:rPr sz="2000" spc="5" dirty="0">
                <a:latin typeface="Times New Roman"/>
                <a:cs typeface="Times New Roman"/>
              </a:rPr>
              <a:t>)</a:t>
            </a:r>
            <a:endParaRPr sz="2000">
              <a:latin typeface="Times New Roman"/>
              <a:cs typeface="Times New Roman"/>
            </a:endParaRPr>
          </a:p>
        </p:txBody>
      </p:sp>
      <p:sp>
        <p:nvSpPr>
          <p:cNvPr id="36" name="object 36"/>
          <p:cNvSpPr txBox="1"/>
          <p:nvPr/>
        </p:nvSpPr>
        <p:spPr>
          <a:xfrm>
            <a:off x="7525766" y="565499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33</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0850" y="252412"/>
            <a:ext cx="2247265"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The</a:t>
            </a:r>
            <a:r>
              <a:rPr sz="2000" spc="-210" dirty="0">
                <a:latin typeface="Times New Roman"/>
                <a:cs typeface="Times New Roman"/>
              </a:rPr>
              <a:t> </a:t>
            </a:r>
            <a:r>
              <a:rPr sz="2000" spc="20" dirty="0">
                <a:latin typeface="Times New Roman"/>
                <a:cs typeface="Times New Roman"/>
              </a:rPr>
              <a:t>resulting</a:t>
            </a:r>
            <a:r>
              <a:rPr sz="2000" spc="-190" dirty="0">
                <a:latin typeface="Times New Roman"/>
                <a:cs typeface="Times New Roman"/>
              </a:rPr>
              <a:t> </a:t>
            </a:r>
            <a:r>
              <a:rPr sz="2000" spc="20" dirty="0">
                <a:latin typeface="Times New Roman"/>
                <a:cs typeface="Times New Roman"/>
              </a:rPr>
              <a:t>series</a:t>
            </a:r>
            <a:r>
              <a:rPr sz="2000" spc="-225"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3" name="object 3"/>
          <p:cNvSpPr/>
          <p:nvPr/>
        </p:nvSpPr>
        <p:spPr>
          <a:xfrm>
            <a:off x="1521460" y="1135380"/>
            <a:ext cx="163830" cy="0"/>
          </a:xfrm>
          <a:custGeom>
            <a:avLst/>
            <a:gdLst/>
            <a:ahLst/>
            <a:cxnLst/>
            <a:rect l="l" t="t" r="r" b="b"/>
            <a:pathLst>
              <a:path w="163830">
                <a:moveTo>
                  <a:pt x="0" y="0"/>
                </a:moveTo>
                <a:lnTo>
                  <a:pt x="163829" y="0"/>
                </a:lnTo>
              </a:path>
            </a:pathLst>
          </a:custGeom>
          <a:ln w="11430">
            <a:solidFill>
              <a:srgbClr val="000000"/>
            </a:solidFill>
          </a:ln>
        </p:spPr>
        <p:txBody>
          <a:bodyPr wrap="square" lIns="0" tIns="0" rIns="0" bIns="0" rtlCol="0"/>
          <a:lstStyle/>
          <a:p>
            <a:endParaRPr/>
          </a:p>
        </p:txBody>
      </p:sp>
      <p:sp>
        <p:nvSpPr>
          <p:cNvPr id="4" name="object 4"/>
          <p:cNvSpPr/>
          <p:nvPr/>
        </p:nvSpPr>
        <p:spPr>
          <a:xfrm>
            <a:off x="1988820" y="1135380"/>
            <a:ext cx="300990" cy="0"/>
          </a:xfrm>
          <a:custGeom>
            <a:avLst/>
            <a:gdLst/>
            <a:ahLst/>
            <a:cxnLst/>
            <a:rect l="l" t="t" r="r" b="b"/>
            <a:pathLst>
              <a:path w="300989">
                <a:moveTo>
                  <a:pt x="0" y="0"/>
                </a:moveTo>
                <a:lnTo>
                  <a:pt x="300990" y="0"/>
                </a:lnTo>
              </a:path>
            </a:pathLst>
          </a:custGeom>
          <a:ln w="11430">
            <a:solidFill>
              <a:srgbClr val="000000"/>
            </a:solidFill>
          </a:ln>
        </p:spPr>
        <p:txBody>
          <a:bodyPr wrap="square" lIns="0" tIns="0" rIns="0" bIns="0" rtlCol="0"/>
          <a:lstStyle/>
          <a:p>
            <a:endParaRPr/>
          </a:p>
        </p:txBody>
      </p:sp>
      <p:sp>
        <p:nvSpPr>
          <p:cNvPr id="5" name="object 5"/>
          <p:cNvSpPr/>
          <p:nvPr/>
        </p:nvSpPr>
        <p:spPr>
          <a:xfrm>
            <a:off x="2421889" y="1135380"/>
            <a:ext cx="502920" cy="0"/>
          </a:xfrm>
          <a:custGeom>
            <a:avLst/>
            <a:gdLst/>
            <a:ahLst/>
            <a:cxnLst/>
            <a:rect l="l" t="t" r="r" b="b"/>
            <a:pathLst>
              <a:path w="502919">
                <a:moveTo>
                  <a:pt x="0" y="0"/>
                </a:moveTo>
                <a:lnTo>
                  <a:pt x="502920" y="0"/>
                </a:lnTo>
              </a:path>
            </a:pathLst>
          </a:custGeom>
          <a:ln w="11430">
            <a:solidFill>
              <a:srgbClr val="000000"/>
            </a:solidFill>
          </a:ln>
        </p:spPr>
        <p:txBody>
          <a:bodyPr wrap="square" lIns="0" tIns="0" rIns="0" bIns="0" rtlCol="0"/>
          <a:lstStyle/>
          <a:p>
            <a:endParaRPr/>
          </a:p>
        </p:txBody>
      </p:sp>
      <p:sp>
        <p:nvSpPr>
          <p:cNvPr id="6" name="object 6"/>
          <p:cNvSpPr/>
          <p:nvPr/>
        </p:nvSpPr>
        <p:spPr>
          <a:xfrm>
            <a:off x="3229610" y="1135380"/>
            <a:ext cx="622300" cy="0"/>
          </a:xfrm>
          <a:custGeom>
            <a:avLst/>
            <a:gdLst/>
            <a:ahLst/>
            <a:cxnLst/>
            <a:rect l="l" t="t" r="r" b="b"/>
            <a:pathLst>
              <a:path w="622300">
                <a:moveTo>
                  <a:pt x="0" y="0"/>
                </a:moveTo>
                <a:lnTo>
                  <a:pt x="622300" y="0"/>
                </a:lnTo>
              </a:path>
            </a:pathLst>
          </a:custGeom>
          <a:ln w="11430">
            <a:solidFill>
              <a:srgbClr val="000000"/>
            </a:solidFill>
          </a:ln>
        </p:spPr>
        <p:txBody>
          <a:bodyPr wrap="square" lIns="0" tIns="0" rIns="0" bIns="0" rtlCol="0"/>
          <a:lstStyle/>
          <a:p>
            <a:endParaRPr/>
          </a:p>
        </p:txBody>
      </p:sp>
      <p:sp>
        <p:nvSpPr>
          <p:cNvPr id="7" name="object 7"/>
          <p:cNvSpPr/>
          <p:nvPr/>
        </p:nvSpPr>
        <p:spPr>
          <a:xfrm>
            <a:off x="4156709" y="1135380"/>
            <a:ext cx="626110" cy="0"/>
          </a:xfrm>
          <a:custGeom>
            <a:avLst/>
            <a:gdLst/>
            <a:ahLst/>
            <a:cxnLst/>
            <a:rect l="l" t="t" r="r" b="b"/>
            <a:pathLst>
              <a:path w="626110">
                <a:moveTo>
                  <a:pt x="0" y="0"/>
                </a:moveTo>
                <a:lnTo>
                  <a:pt x="626110" y="0"/>
                </a:lnTo>
              </a:path>
            </a:pathLst>
          </a:custGeom>
          <a:ln w="11430">
            <a:solidFill>
              <a:srgbClr val="000000"/>
            </a:solidFill>
          </a:ln>
        </p:spPr>
        <p:txBody>
          <a:bodyPr wrap="square" lIns="0" tIns="0" rIns="0" bIns="0" rtlCol="0"/>
          <a:lstStyle/>
          <a:p>
            <a:endParaRPr/>
          </a:p>
        </p:txBody>
      </p:sp>
      <p:sp>
        <p:nvSpPr>
          <p:cNvPr id="8" name="object 8"/>
          <p:cNvSpPr txBox="1"/>
          <p:nvPr/>
        </p:nvSpPr>
        <p:spPr>
          <a:xfrm>
            <a:off x="734377" y="714692"/>
            <a:ext cx="4309745" cy="334645"/>
          </a:xfrm>
          <a:prstGeom prst="rect">
            <a:avLst/>
          </a:prstGeom>
        </p:spPr>
        <p:txBody>
          <a:bodyPr vert="horz" wrap="square" lIns="0" tIns="15875" rIns="0" bIns="0" rtlCol="0">
            <a:spAutoFit/>
          </a:bodyPr>
          <a:lstStyle/>
          <a:p>
            <a:pPr marL="38100">
              <a:lnSpc>
                <a:spcPct val="100000"/>
              </a:lnSpc>
              <a:spcBef>
                <a:spcPts val="125"/>
              </a:spcBef>
              <a:tabLst>
                <a:tab pos="1248410" algn="l"/>
              </a:tabLst>
            </a:pPr>
            <a:r>
              <a:rPr sz="3000" i="1" spc="7" baseline="-31944" dirty="0">
                <a:latin typeface="Times New Roman"/>
                <a:cs typeface="Times New Roman"/>
              </a:rPr>
              <a:t>f </a:t>
            </a:r>
            <a:r>
              <a:rPr sz="3000" spc="82" baseline="-31944" dirty="0">
                <a:latin typeface="Times New Roman"/>
                <a:cs typeface="Times New Roman"/>
              </a:rPr>
              <a:t>(</a:t>
            </a:r>
            <a:r>
              <a:rPr sz="3000" i="1" spc="82" baseline="-31944" dirty="0">
                <a:latin typeface="Times New Roman"/>
                <a:cs typeface="Times New Roman"/>
              </a:rPr>
              <a:t>x</a:t>
            </a:r>
            <a:r>
              <a:rPr sz="3000" spc="82" baseline="-31944" dirty="0">
                <a:latin typeface="Times New Roman"/>
                <a:cs typeface="Times New Roman"/>
              </a:rPr>
              <a:t>) </a:t>
            </a:r>
            <a:r>
              <a:rPr sz="3000" spc="22" baseline="-31944" dirty="0">
                <a:latin typeface="Symbol"/>
                <a:cs typeface="Symbol"/>
              </a:rPr>
              <a:t></a:t>
            </a:r>
            <a:r>
              <a:rPr sz="3000" spc="202" baseline="-31944" dirty="0">
                <a:latin typeface="Times New Roman"/>
                <a:cs typeface="Times New Roman"/>
              </a:rPr>
              <a:t> </a:t>
            </a:r>
            <a:r>
              <a:rPr sz="2000" i="1" spc="10" dirty="0">
                <a:latin typeface="Times New Roman"/>
                <a:cs typeface="Times New Roman"/>
              </a:rPr>
              <a:t>h</a:t>
            </a:r>
            <a:r>
              <a:rPr sz="2000" i="1" spc="65" dirty="0">
                <a:latin typeface="Times New Roman"/>
                <a:cs typeface="Times New Roman"/>
              </a:rPr>
              <a:t> </a:t>
            </a:r>
            <a:r>
              <a:rPr sz="3000" spc="22" baseline="-31944" dirty="0">
                <a:latin typeface="Symbol"/>
                <a:cs typeface="Symbol"/>
              </a:rPr>
              <a:t></a:t>
            </a:r>
            <a:r>
              <a:rPr sz="3000" spc="22" baseline="-31944" dirty="0">
                <a:latin typeface="Times New Roman"/>
                <a:cs typeface="Times New Roman"/>
              </a:rPr>
              <a:t>	</a:t>
            </a:r>
            <a:r>
              <a:rPr sz="2000" spc="30" dirty="0">
                <a:latin typeface="Times New Roman"/>
                <a:cs typeface="Times New Roman"/>
              </a:rPr>
              <a:t>2</a:t>
            </a:r>
            <a:r>
              <a:rPr sz="2000" i="1" spc="30" dirty="0">
                <a:latin typeface="Times New Roman"/>
                <a:cs typeface="Times New Roman"/>
              </a:rPr>
              <a:t>h </a:t>
            </a:r>
            <a:r>
              <a:rPr sz="3000" spc="120" baseline="-31944" dirty="0">
                <a:latin typeface="Times New Roman"/>
                <a:cs typeface="Times New Roman"/>
              </a:rPr>
              <a:t>(</a:t>
            </a:r>
            <a:r>
              <a:rPr sz="2000" spc="80" dirty="0">
                <a:latin typeface="Times New Roman"/>
                <a:cs typeface="Times New Roman"/>
              </a:rPr>
              <a:t>sin </a:t>
            </a:r>
            <a:r>
              <a:rPr sz="2000" i="1" spc="10" dirty="0">
                <a:latin typeface="Times New Roman"/>
                <a:cs typeface="Times New Roman"/>
              </a:rPr>
              <a:t>x </a:t>
            </a:r>
            <a:r>
              <a:rPr sz="3000" spc="22" baseline="-44444" dirty="0">
                <a:latin typeface="Symbol"/>
                <a:cs typeface="Symbol"/>
              </a:rPr>
              <a:t></a:t>
            </a:r>
            <a:r>
              <a:rPr sz="3000" spc="22" baseline="-44444" dirty="0">
                <a:latin typeface="Times New Roman"/>
                <a:cs typeface="Times New Roman"/>
              </a:rPr>
              <a:t> </a:t>
            </a:r>
            <a:r>
              <a:rPr sz="2000" spc="30" dirty="0">
                <a:latin typeface="Times New Roman"/>
                <a:cs typeface="Times New Roman"/>
              </a:rPr>
              <a:t>sin </a:t>
            </a:r>
            <a:r>
              <a:rPr sz="2000" spc="65" dirty="0">
                <a:latin typeface="Times New Roman"/>
                <a:cs typeface="Times New Roman"/>
              </a:rPr>
              <a:t>3</a:t>
            </a:r>
            <a:r>
              <a:rPr sz="2000" i="1" spc="65" dirty="0">
                <a:latin typeface="Times New Roman"/>
                <a:cs typeface="Times New Roman"/>
              </a:rPr>
              <a:t>x </a:t>
            </a:r>
            <a:r>
              <a:rPr sz="3000" spc="22" baseline="-44444" dirty="0">
                <a:latin typeface="Symbol"/>
                <a:cs typeface="Symbol"/>
              </a:rPr>
              <a:t></a:t>
            </a:r>
            <a:r>
              <a:rPr sz="3000" spc="22" baseline="-44444" dirty="0">
                <a:latin typeface="Times New Roman"/>
                <a:cs typeface="Times New Roman"/>
              </a:rPr>
              <a:t> </a:t>
            </a:r>
            <a:r>
              <a:rPr sz="2000" spc="30" dirty="0">
                <a:latin typeface="Times New Roman"/>
                <a:cs typeface="Times New Roman"/>
              </a:rPr>
              <a:t>sin </a:t>
            </a:r>
            <a:r>
              <a:rPr sz="2000" spc="65" dirty="0">
                <a:latin typeface="Times New Roman"/>
                <a:cs typeface="Times New Roman"/>
              </a:rPr>
              <a:t>5</a:t>
            </a:r>
            <a:r>
              <a:rPr sz="2000" i="1" spc="65" dirty="0">
                <a:latin typeface="Times New Roman"/>
                <a:cs typeface="Times New Roman"/>
              </a:rPr>
              <a:t>x</a:t>
            </a:r>
            <a:r>
              <a:rPr sz="2000" i="1" spc="-135" dirty="0">
                <a:latin typeface="Times New Roman"/>
                <a:cs typeface="Times New Roman"/>
              </a:rPr>
              <a:t> </a:t>
            </a:r>
            <a:r>
              <a:rPr sz="3000" spc="22" baseline="-44444" dirty="0">
                <a:latin typeface="Symbol"/>
                <a:cs typeface="Symbol"/>
              </a:rPr>
              <a:t></a:t>
            </a:r>
            <a:endParaRPr sz="3000" baseline="-44444">
              <a:latin typeface="Symbol"/>
              <a:cs typeface="Symbol"/>
            </a:endParaRPr>
          </a:p>
        </p:txBody>
      </p:sp>
      <p:sp>
        <p:nvSpPr>
          <p:cNvPr id="9" name="object 9"/>
          <p:cNvSpPr txBox="1"/>
          <p:nvPr/>
        </p:nvSpPr>
        <p:spPr>
          <a:xfrm>
            <a:off x="1531874" y="1096010"/>
            <a:ext cx="3014980" cy="358140"/>
          </a:xfrm>
          <a:prstGeom prst="rect">
            <a:avLst/>
          </a:prstGeom>
        </p:spPr>
        <p:txBody>
          <a:bodyPr vert="horz" wrap="square" lIns="0" tIns="16510" rIns="0" bIns="0" rtlCol="0">
            <a:spAutoFit/>
          </a:bodyPr>
          <a:lstStyle/>
          <a:p>
            <a:pPr marL="12700">
              <a:lnSpc>
                <a:spcPct val="100000"/>
              </a:lnSpc>
              <a:spcBef>
                <a:spcPts val="130"/>
              </a:spcBef>
              <a:tabLst>
                <a:tab pos="508634" algn="l"/>
                <a:tab pos="1080770" algn="l"/>
                <a:tab pos="1947545" algn="l"/>
                <a:tab pos="2872740" algn="l"/>
              </a:tabLst>
            </a:pPr>
            <a:r>
              <a:rPr sz="2000" spc="15" dirty="0">
                <a:latin typeface="Times New Roman"/>
                <a:cs typeface="Times New Roman"/>
              </a:rPr>
              <a:t>2	</a:t>
            </a:r>
            <a:r>
              <a:rPr sz="2150" spc="15" dirty="0">
                <a:latin typeface="Symbol"/>
                <a:cs typeface="Symbol"/>
              </a:rPr>
              <a:t></a:t>
            </a:r>
            <a:r>
              <a:rPr sz="2150" spc="15" dirty="0">
                <a:latin typeface="Times New Roman"/>
                <a:cs typeface="Times New Roman"/>
              </a:rPr>
              <a:t>	</a:t>
            </a:r>
            <a:r>
              <a:rPr sz="2000" spc="15" dirty="0">
                <a:latin typeface="Times New Roman"/>
                <a:cs typeface="Times New Roman"/>
              </a:rPr>
              <a:t>1	3	5</a:t>
            </a:r>
            <a:endParaRPr sz="2000">
              <a:latin typeface="Times New Roman"/>
              <a:cs typeface="Times New Roman"/>
            </a:endParaRPr>
          </a:p>
        </p:txBody>
      </p:sp>
      <p:sp>
        <p:nvSpPr>
          <p:cNvPr id="10" name="object 10"/>
          <p:cNvSpPr/>
          <p:nvPr/>
        </p:nvSpPr>
        <p:spPr>
          <a:xfrm>
            <a:off x="5045075" y="942403"/>
            <a:ext cx="534035" cy="286067"/>
          </a:xfrm>
          <a:prstGeom prst="rect">
            <a:avLst/>
          </a:prstGeom>
          <a:blipFill>
            <a:blip r:embed="rId2" cstate="print"/>
            <a:stretch>
              <a:fillRect/>
            </a:stretch>
          </a:blipFill>
        </p:spPr>
        <p:txBody>
          <a:bodyPr wrap="square" lIns="0" tIns="0" rIns="0" bIns="0" rtlCol="0"/>
          <a:lstStyle/>
          <a:p>
            <a:endParaRPr/>
          </a:p>
        </p:txBody>
      </p:sp>
      <p:sp>
        <p:nvSpPr>
          <p:cNvPr id="11" name="object 11"/>
          <p:cNvSpPr txBox="1"/>
          <p:nvPr/>
        </p:nvSpPr>
        <p:spPr>
          <a:xfrm>
            <a:off x="5299328" y="920178"/>
            <a:ext cx="1758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endParaRPr sz="2000">
              <a:latin typeface="Times New Roman"/>
              <a:cs typeface="Times New Roman"/>
            </a:endParaRPr>
          </a:p>
        </p:txBody>
      </p:sp>
      <p:sp>
        <p:nvSpPr>
          <p:cNvPr id="12" name="object 12"/>
          <p:cNvSpPr txBox="1"/>
          <p:nvPr/>
        </p:nvSpPr>
        <p:spPr>
          <a:xfrm>
            <a:off x="6481826" y="920178"/>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36</a:t>
            </a:r>
            <a:r>
              <a:rPr sz="2000" spc="5" dirty="0">
                <a:latin typeface="Times New Roman"/>
                <a:cs typeface="Times New Roman"/>
              </a:rPr>
              <a:t>)</a:t>
            </a:r>
            <a:endParaRPr sz="2000">
              <a:latin typeface="Times New Roman"/>
              <a:cs typeface="Times New Roman"/>
            </a:endParaRPr>
          </a:p>
        </p:txBody>
      </p:sp>
      <p:sp>
        <p:nvSpPr>
          <p:cNvPr id="13" name="object 13"/>
          <p:cNvSpPr txBox="1"/>
          <p:nvPr/>
        </p:nvSpPr>
        <p:spPr>
          <a:xfrm>
            <a:off x="131445" y="1722691"/>
            <a:ext cx="8654415" cy="403225"/>
          </a:xfrm>
          <a:prstGeom prst="rect">
            <a:avLst/>
          </a:prstGeom>
        </p:spPr>
        <p:txBody>
          <a:bodyPr vert="horz" wrap="square" lIns="0" tIns="15875" rIns="0" bIns="0" rtlCol="0">
            <a:spAutoFit/>
          </a:bodyPr>
          <a:lstStyle/>
          <a:p>
            <a:pPr marL="12700">
              <a:lnSpc>
                <a:spcPct val="100000"/>
              </a:lnSpc>
              <a:spcBef>
                <a:spcPts val="125"/>
              </a:spcBef>
              <a:tabLst>
                <a:tab pos="7973695" algn="l"/>
              </a:tabLst>
            </a:pPr>
            <a:r>
              <a:rPr sz="2000" spc="30" dirty="0">
                <a:latin typeface="Times New Roman"/>
                <a:cs typeface="Times New Roman"/>
              </a:rPr>
              <a:t>Except</a:t>
            </a:r>
            <a:r>
              <a:rPr sz="2000" spc="-155" dirty="0">
                <a:latin typeface="Times New Roman"/>
                <a:cs typeface="Times New Roman"/>
              </a:rPr>
              <a:t> </a:t>
            </a:r>
            <a:r>
              <a:rPr sz="2000" spc="20" dirty="0">
                <a:latin typeface="Times New Roman"/>
                <a:cs typeface="Times New Roman"/>
              </a:rPr>
              <a:t>for</a:t>
            </a:r>
            <a:r>
              <a:rPr sz="2000" spc="-195" dirty="0">
                <a:latin typeface="Times New Roman"/>
                <a:cs typeface="Times New Roman"/>
              </a:rPr>
              <a:t> </a:t>
            </a:r>
            <a:r>
              <a:rPr sz="2000" spc="30" dirty="0">
                <a:latin typeface="Times New Roman"/>
                <a:cs typeface="Times New Roman"/>
              </a:rPr>
              <a:t>the</a:t>
            </a:r>
            <a:r>
              <a:rPr sz="2000" spc="-110" dirty="0">
                <a:latin typeface="Times New Roman"/>
                <a:cs typeface="Times New Roman"/>
              </a:rPr>
              <a:t> </a:t>
            </a:r>
            <a:r>
              <a:rPr sz="2000" spc="20" dirty="0">
                <a:latin typeface="Times New Roman"/>
                <a:cs typeface="Times New Roman"/>
              </a:rPr>
              <a:t>first</a:t>
            </a:r>
            <a:r>
              <a:rPr sz="2000" spc="-155" dirty="0">
                <a:latin typeface="Times New Roman"/>
                <a:cs typeface="Times New Roman"/>
              </a:rPr>
              <a:t> </a:t>
            </a:r>
            <a:r>
              <a:rPr sz="2000" spc="20" dirty="0">
                <a:latin typeface="Times New Roman"/>
                <a:cs typeface="Times New Roman"/>
              </a:rPr>
              <a:t>term</a:t>
            </a:r>
            <a:r>
              <a:rPr sz="2000" spc="-120" dirty="0">
                <a:latin typeface="Times New Roman"/>
                <a:cs typeface="Times New Roman"/>
              </a:rPr>
              <a:t> </a:t>
            </a:r>
            <a:r>
              <a:rPr sz="2000" spc="30" dirty="0">
                <a:latin typeface="Times New Roman"/>
                <a:cs typeface="Times New Roman"/>
              </a:rPr>
              <a:t>which</a:t>
            </a:r>
            <a:r>
              <a:rPr sz="2000" spc="-150" dirty="0">
                <a:latin typeface="Times New Roman"/>
                <a:cs typeface="Times New Roman"/>
              </a:rPr>
              <a:t> </a:t>
            </a:r>
            <a:r>
              <a:rPr sz="2000" spc="25" dirty="0">
                <a:latin typeface="Times New Roman"/>
                <a:cs typeface="Times New Roman"/>
              </a:rPr>
              <a:t>represents</a:t>
            </a:r>
            <a:r>
              <a:rPr sz="2000" spc="-225" dirty="0">
                <a:latin typeface="Times New Roman"/>
                <a:cs typeface="Times New Roman"/>
              </a:rPr>
              <a:t> </a:t>
            </a:r>
            <a:r>
              <a:rPr sz="2000" spc="10" dirty="0">
                <a:latin typeface="Times New Roman"/>
                <a:cs typeface="Times New Roman"/>
              </a:rPr>
              <a:t>an</a:t>
            </a:r>
            <a:r>
              <a:rPr sz="2000" spc="-160" dirty="0">
                <a:latin typeface="Times New Roman"/>
                <a:cs typeface="Times New Roman"/>
              </a:rPr>
              <a:t> </a:t>
            </a:r>
            <a:r>
              <a:rPr sz="2000" spc="20" dirty="0">
                <a:latin typeface="Times New Roman"/>
                <a:cs typeface="Times New Roman"/>
              </a:rPr>
              <a:t>average</a:t>
            </a:r>
            <a:r>
              <a:rPr sz="2000" spc="-114"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i="1" spc="15" dirty="0">
                <a:latin typeface="Times New Roman"/>
                <a:cs typeface="Times New Roman"/>
              </a:rPr>
              <a:t>f(x)</a:t>
            </a:r>
            <a:r>
              <a:rPr sz="2000" i="1" spc="-110" dirty="0">
                <a:latin typeface="Times New Roman"/>
                <a:cs typeface="Times New Roman"/>
              </a:rPr>
              <a:t> </a:t>
            </a:r>
            <a:r>
              <a:rPr sz="2000" spc="25" dirty="0">
                <a:latin typeface="Times New Roman"/>
                <a:cs typeface="Times New Roman"/>
              </a:rPr>
              <a:t>over</a:t>
            </a:r>
            <a:r>
              <a:rPr sz="2000" spc="40" dirty="0">
                <a:latin typeface="Times New Roman"/>
                <a:cs typeface="Times New Roman"/>
              </a:rPr>
              <a:t> </a:t>
            </a:r>
            <a:r>
              <a:rPr sz="2000" spc="30" dirty="0">
                <a:latin typeface="Times New Roman"/>
                <a:cs typeface="Times New Roman"/>
              </a:rPr>
              <a:t>the</a:t>
            </a:r>
            <a:r>
              <a:rPr sz="2000" spc="-40" dirty="0">
                <a:latin typeface="Times New Roman"/>
                <a:cs typeface="Times New Roman"/>
              </a:rPr>
              <a:t> </a:t>
            </a:r>
            <a:r>
              <a:rPr sz="2000" spc="25" dirty="0">
                <a:latin typeface="Times New Roman"/>
                <a:cs typeface="Times New Roman"/>
              </a:rPr>
              <a:t>interval	</a:t>
            </a:r>
            <a:r>
              <a:rPr sz="3675" spc="-150" baseline="1133" dirty="0">
                <a:latin typeface="Symbol"/>
                <a:cs typeface="Symbol"/>
              </a:rPr>
              <a:t></a:t>
            </a:r>
            <a:r>
              <a:rPr sz="2700" spc="-150" baseline="1543" dirty="0">
                <a:latin typeface="Symbol"/>
                <a:cs typeface="Symbol"/>
              </a:rPr>
              <a:t></a:t>
            </a:r>
            <a:r>
              <a:rPr sz="2775" spc="-150" baseline="1501" dirty="0">
                <a:latin typeface="Symbol"/>
                <a:cs typeface="Symbol"/>
              </a:rPr>
              <a:t></a:t>
            </a:r>
            <a:r>
              <a:rPr sz="2775" spc="-487" baseline="1501" dirty="0">
                <a:latin typeface="Times New Roman"/>
                <a:cs typeface="Times New Roman"/>
              </a:rPr>
              <a:t> </a:t>
            </a:r>
            <a:r>
              <a:rPr sz="2700" spc="7" baseline="1543" dirty="0">
                <a:latin typeface="Times New Roman"/>
                <a:cs typeface="Times New Roman"/>
              </a:rPr>
              <a:t>,</a:t>
            </a:r>
            <a:r>
              <a:rPr sz="2775" spc="7" baseline="1501" dirty="0">
                <a:latin typeface="Symbol"/>
                <a:cs typeface="Symbol"/>
              </a:rPr>
              <a:t></a:t>
            </a:r>
            <a:r>
              <a:rPr sz="2775" spc="-390" baseline="1501" dirty="0">
                <a:latin typeface="Times New Roman"/>
                <a:cs typeface="Times New Roman"/>
              </a:rPr>
              <a:t> </a:t>
            </a:r>
            <a:r>
              <a:rPr sz="3675" spc="7" baseline="1133" dirty="0">
                <a:latin typeface="Symbol"/>
                <a:cs typeface="Symbol"/>
              </a:rPr>
              <a:t></a:t>
            </a:r>
            <a:endParaRPr sz="3675" baseline="1133">
              <a:latin typeface="Symbol"/>
              <a:cs typeface="Symbol"/>
            </a:endParaRPr>
          </a:p>
        </p:txBody>
      </p:sp>
      <p:sp>
        <p:nvSpPr>
          <p:cNvPr id="14" name="object 14"/>
          <p:cNvSpPr/>
          <p:nvPr/>
        </p:nvSpPr>
        <p:spPr>
          <a:xfrm>
            <a:off x="5184140" y="2185670"/>
            <a:ext cx="69850" cy="223520"/>
          </a:xfrm>
          <a:custGeom>
            <a:avLst/>
            <a:gdLst/>
            <a:ahLst/>
            <a:cxnLst/>
            <a:rect l="l" t="t" r="r" b="b"/>
            <a:pathLst>
              <a:path w="69850" h="223519">
                <a:moveTo>
                  <a:pt x="69850" y="0"/>
                </a:moveTo>
                <a:lnTo>
                  <a:pt x="0" y="223519"/>
                </a:lnTo>
              </a:path>
            </a:pathLst>
          </a:custGeom>
          <a:ln w="9534">
            <a:solidFill>
              <a:srgbClr val="000000"/>
            </a:solidFill>
          </a:ln>
        </p:spPr>
        <p:txBody>
          <a:bodyPr wrap="square" lIns="0" tIns="0" rIns="0" bIns="0" rtlCol="0"/>
          <a:lstStyle/>
          <a:p>
            <a:endParaRPr/>
          </a:p>
        </p:txBody>
      </p:sp>
      <p:sp>
        <p:nvSpPr>
          <p:cNvPr id="15" name="object 15"/>
          <p:cNvSpPr txBox="1"/>
          <p:nvPr/>
        </p:nvSpPr>
        <p:spPr>
          <a:xfrm>
            <a:off x="4483353" y="2125027"/>
            <a:ext cx="888365" cy="288925"/>
          </a:xfrm>
          <a:prstGeom prst="rect">
            <a:avLst/>
          </a:prstGeom>
        </p:spPr>
        <p:txBody>
          <a:bodyPr vert="horz" wrap="square" lIns="0" tIns="15875" rIns="0" bIns="0" rtlCol="0">
            <a:spAutoFit/>
          </a:bodyPr>
          <a:lstStyle/>
          <a:p>
            <a:pPr marL="12700">
              <a:lnSpc>
                <a:spcPct val="100000"/>
              </a:lnSpc>
              <a:spcBef>
                <a:spcPts val="125"/>
              </a:spcBef>
            </a:pPr>
            <a:r>
              <a:rPr sz="1700" i="1" spc="5" dirty="0">
                <a:latin typeface="Times New Roman"/>
                <a:cs typeface="Times New Roman"/>
              </a:rPr>
              <a:t>f </a:t>
            </a:r>
            <a:r>
              <a:rPr sz="1700" spc="60" dirty="0">
                <a:latin typeface="Times New Roman"/>
                <a:cs typeface="Times New Roman"/>
              </a:rPr>
              <a:t>(</a:t>
            </a:r>
            <a:r>
              <a:rPr sz="1700" i="1" spc="60" dirty="0">
                <a:latin typeface="Times New Roman"/>
                <a:cs typeface="Times New Roman"/>
              </a:rPr>
              <a:t>x</a:t>
            </a:r>
            <a:r>
              <a:rPr sz="1700" spc="60" dirty="0">
                <a:latin typeface="Times New Roman"/>
                <a:cs typeface="Times New Roman"/>
              </a:rPr>
              <a:t>) </a:t>
            </a:r>
            <a:r>
              <a:rPr sz="1700" spc="15" dirty="0">
                <a:latin typeface="Symbol"/>
                <a:cs typeface="Symbol"/>
              </a:rPr>
              <a:t></a:t>
            </a:r>
            <a:r>
              <a:rPr sz="1700" spc="15" dirty="0">
                <a:latin typeface="Times New Roman"/>
                <a:cs typeface="Times New Roman"/>
              </a:rPr>
              <a:t> </a:t>
            </a:r>
            <a:r>
              <a:rPr sz="1700" i="1" spc="10" dirty="0">
                <a:latin typeface="Times New Roman"/>
                <a:cs typeface="Times New Roman"/>
              </a:rPr>
              <a:t>h</a:t>
            </a:r>
            <a:r>
              <a:rPr sz="1700" i="1" spc="-310" dirty="0">
                <a:latin typeface="Times New Roman"/>
                <a:cs typeface="Times New Roman"/>
              </a:rPr>
              <a:t> </a:t>
            </a:r>
            <a:r>
              <a:rPr sz="1700" spc="10" dirty="0">
                <a:latin typeface="Times New Roman"/>
                <a:cs typeface="Times New Roman"/>
              </a:rPr>
              <a:t>2</a:t>
            </a:r>
            <a:endParaRPr sz="1700">
              <a:latin typeface="Times New Roman"/>
              <a:cs typeface="Times New Roman"/>
            </a:endParaRPr>
          </a:p>
        </p:txBody>
      </p:sp>
      <p:sp>
        <p:nvSpPr>
          <p:cNvPr id="20" name="object 20"/>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6" name="object 16"/>
          <p:cNvSpPr txBox="1"/>
          <p:nvPr/>
        </p:nvSpPr>
        <p:spPr>
          <a:xfrm>
            <a:off x="141922" y="2144649"/>
            <a:ext cx="8496935" cy="335280"/>
          </a:xfrm>
          <a:prstGeom prst="rect">
            <a:avLst/>
          </a:prstGeom>
        </p:spPr>
        <p:txBody>
          <a:bodyPr vert="horz" wrap="square" lIns="0" tIns="16510" rIns="0" bIns="0" rtlCol="0">
            <a:spAutoFit/>
          </a:bodyPr>
          <a:lstStyle/>
          <a:p>
            <a:pPr marL="12700">
              <a:lnSpc>
                <a:spcPct val="100000"/>
              </a:lnSpc>
              <a:spcBef>
                <a:spcPts val="130"/>
              </a:spcBef>
              <a:tabLst>
                <a:tab pos="5427980" algn="l"/>
              </a:tabLst>
            </a:pPr>
            <a:r>
              <a:rPr sz="2000" spc="20" dirty="0">
                <a:latin typeface="Times New Roman"/>
                <a:cs typeface="Times New Roman"/>
              </a:rPr>
              <a:t>all</a:t>
            </a:r>
            <a:r>
              <a:rPr sz="2000" spc="-160" dirty="0">
                <a:latin typeface="Times New Roman"/>
                <a:cs typeface="Times New Roman"/>
              </a:rPr>
              <a:t> </a:t>
            </a:r>
            <a:r>
              <a:rPr sz="2000" spc="30" dirty="0">
                <a:latin typeface="Times New Roman"/>
                <a:cs typeface="Times New Roman"/>
              </a:rPr>
              <a:t>the</a:t>
            </a:r>
            <a:r>
              <a:rPr sz="2000" spc="-105" dirty="0">
                <a:latin typeface="Times New Roman"/>
                <a:cs typeface="Times New Roman"/>
              </a:rPr>
              <a:t> </a:t>
            </a:r>
            <a:r>
              <a:rPr sz="2000" spc="30" dirty="0">
                <a:latin typeface="Times New Roman"/>
                <a:cs typeface="Times New Roman"/>
              </a:rPr>
              <a:t>cosine</a:t>
            </a:r>
            <a:r>
              <a:rPr sz="2000" spc="-185" dirty="0">
                <a:latin typeface="Times New Roman"/>
                <a:cs typeface="Times New Roman"/>
              </a:rPr>
              <a:t> </a:t>
            </a:r>
            <a:r>
              <a:rPr sz="2000" spc="15" dirty="0">
                <a:latin typeface="Times New Roman"/>
                <a:cs typeface="Times New Roman"/>
              </a:rPr>
              <a:t>terms</a:t>
            </a:r>
            <a:r>
              <a:rPr sz="2000" spc="-150" dirty="0">
                <a:latin typeface="Times New Roman"/>
                <a:cs typeface="Times New Roman"/>
              </a:rPr>
              <a:t> </a:t>
            </a:r>
            <a:r>
              <a:rPr sz="2000" spc="25" dirty="0">
                <a:latin typeface="Times New Roman"/>
                <a:cs typeface="Times New Roman"/>
              </a:rPr>
              <a:t>have</a:t>
            </a:r>
            <a:r>
              <a:rPr sz="2000" spc="-110" dirty="0">
                <a:latin typeface="Times New Roman"/>
                <a:cs typeface="Times New Roman"/>
              </a:rPr>
              <a:t> </a:t>
            </a:r>
            <a:r>
              <a:rPr sz="2000" spc="30" dirty="0">
                <a:latin typeface="Times New Roman"/>
                <a:cs typeface="Times New Roman"/>
              </a:rPr>
              <a:t>vanished.</a:t>
            </a:r>
            <a:r>
              <a:rPr sz="2000" spc="-235" dirty="0">
                <a:latin typeface="Times New Roman"/>
                <a:cs typeface="Times New Roman"/>
              </a:rPr>
              <a:t> </a:t>
            </a:r>
            <a:r>
              <a:rPr sz="2000" spc="25" dirty="0">
                <a:latin typeface="Times New Roman"/>
                <a:cs typeface="Times New Roman"/>
              </a:rPr>
              <a:t>Since	is</a:t>
            </a:r>
            <a:r>
              <a:rPr sz="2000" spc="-170" dirty="0">
                <a:latin typeface="Times New Roman"/>
                <a:cs typeface="Times New Roman"/>
              </a:rPr>
              <a:t> </a:t>
            </a:r>
            <a:r>
              <a:rPr sz="2000" spc="35" dirty="0">
                <a:latin typeface="Times New Roman"/>
                <a:cs typeface="Times New Roman"/>
              </a:rPr>
              <a:t>odd,</a:t>
            </a:r>
            <a:r>
              <a:rPr sz="2000" spc="-185" dirty="0">
                <a:latin typeface="Times New Roman"/>
                <a:cs typeface="Times New Roman"/>
              </a:rPr>
              <a:t> </a:t>
            </a:r>
            <a:r>
              <a:rPr sz="2000" spc="30" dirty="0">
                <a:latin typeface="Times New Roman"/>
                <a:cs typeface="Times New Roman"/>
              </a:rPr>
              <a:t>we</a:t>
            </a:r>
            <a:r>
              <a:rPr sz="2000" spc="-60" dirty="0">
                <a:latin typeface="Times New Roman"/>
                <a:cs typeface="Times New Roman"/>
              </a:rPr>
              <a:t> </a:t>
            </a:r>
            <a:r>
              <a:rPr sz="2000" spc="25" dirty="0">
                <a:latin typeface="Times New Roman"/>
                <a:cs typeface="Times New Roman"/>
              </a:rPr>
              <a:t>have</a:t>
            </a:r>
            <a:r>
              <a:rPr sz="2000" spc="-135" dirty="0">
                <a:latin typeface="Times New Roman"/>
                <a:cs typeface="Times New Roman"/>
              </a:rPr>
              <a:t> </a:t>
            </a:r>
            <a:r>
              <a:rPr sz="2000" spc="10" dirty="0">
                <a:latin typeface="Times New Roman"/>
                <a:cs typeface="Times New Roman"/>
              </a:rPr>
              <a:t>a</a:t>
            </a:r>
            <a:r>
              <a:rPr sz="2000" spc="15" dirty="0">
                <a:latin typeface="Times New Roman"/>
                <a:cs typeface="Times New Roman"/>
              </a:rPr>
              <a:t> </a:t>
            </a:r>
            <a:r>
              <a:rPr sz="2000" spc="20" dirty="0">
                <a:latin typeface="Times New Roman"/>
                <a:cs typeface="Times New Roman"/>
              </a:rPr>
              <a:t>Fourier</a:t>
            </a:r>
            <a:r>
              <a:rPr sz="2000" spc="-165" dirty="0">
                <a:latin typeface="Times New Roman"/>
                <a:cs typeface="Times New Roman"/>
              </a:rPr>
              <a:t> </a:t>
            </a:r>
            <a:r>
              <a:rPr sz="2000" spc="45" dirty="0">
                <a:latin typeface="Times New Roman"/>
                <a:cs typeface="Times New Roman"/>
              </a:rPr>
              <a:t>sine</a:t>
            </a:r>
            <a:endParaRPr sz="2000">
              <a:latin typeface="Times New Roman"/>
              <a:cs typeface="Times New Roman"/>
            </a:endParaRPr>
          </a:p>
        </p:txBody>
      </p:sp>
      <p:sp>
        <p:nvSpPr>
          <p:cNvPr id="17" name="object 17"/>
          <p:cNvSpPr txBox="1"/>
          <p:nvPr/>
        </p:nvSpPr>
        <p:spPr>
          <a:xfrm>
            <a:off x="135889" y="2480373"/>
            <a:ext cx="7735570"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series.</a:t>
            </a:r>
            <a:r>
              <a:rPr sz="2000" spc="-180" dirty="0">
                <a:latin typeface="Times New Roman"/>
                <a:cs typeface="Times New Roman"/>
              </a:rPr>
              <a:t> </a:t>
            </a:r>
            <a:r>
              <a:rPr sz="2000" spc="5" dirty="0">
                <a:latin typeface="Times New Roman"/>
                <a:cs typeface="Times New Roman"/>
              </a:rPr>
              <a:t>Although</a:t>
            </a:r>
            <a:r>
              <a:rPr sz="2000" spc="-235" dirty="0">
                <a:latin typeface="Times New Roman"/>
                <a:cs typeface="Times New Roman"/>
              </a:rPr>
              <a:t> </a:t>
            </a:r>
            <a:r>
              <a:rPr sz="2000" spc="35" dirty="0">
                <a:latin typeface="Times New Roman"/>
                <a:cs typeface="Times New Roman"/>
              </a:rPr>
              <a:t>only</a:t>
            </a:r>
            <a:r>
              <a:rPr sz="2000" spc="-16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5" dirty="0">
                <a:latin typeface="Times New Roman"/>
                <a:cs typeface="Times New Roman"/>
              </a:rPr>
              <a:t>odd</a:t>
            </a:r>
            <a:r>
              <a:rPr sz="2000" spc="-95" dirty="0">
                <a:latin typeface="Times New Roman"/>
                <a:cs typeface="Times New Roman"/>
              </a:rPr>
              <a:t> </a:t>
            </a:r>
            <a:r>
              <a:rPr sz="2000" spc="15" dirty="0">
                <a:latin typeface="Times New Roman"/>
                <a:cs typeface="Times New Roman"/>
              </a:rPr>
              <a:t>terms</a:t>
            </a:r>
            <a:r>
              <a:rPr sz="2000" spc="-155"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5" dirty="0">
                <a:latin typeface="Times New Roman"/>
                <a:cs typeface="Times New Roman"/>
              </a:rPr>
              <a:t>sine</a:t>
            </a:r>
            <a:r>
              <a:rPr sz="2000" spc="-19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10" dirty="0">
                <a:latin typeface="Times New Roman"/>
                <a:cs typeface="Times New Roman"/>
              </a:rPr>
              <a:t>occur,</a:t>
            </a:r>
            <a:r>
              <a:rPr sz="2000" spc="-185" dirty="0">
                <a:latin typeface="Times New Roman"/>
                <a:cs typeface="Times New Roman"/>
              </a:rPr>
              <a:t> </a:t>
            </a:r>
            <a:r>
              <a:rPr sz="2000" spc="25" dirty="0">
                <a:latin typeface="Times New Roman"/>
                <a:cs typeface="Times New Roman"/>
              </a:rPr>
              <a:t>they</a:t>
            </a:r>
            <a:r>
              <a:rPr sz="2000" spc="-160" dirty="0">
                <a:latin typeface="Times New Roman"/>
                <a:cs typeface="Times New Roman"/>
              </a:rPr>
              <a:t> </a:t>
            </a:r>
            <a:r>
              <a:rPr sz="2000" spc="15" dirty="0">
                <a:latin typeface="Times New Roman"/>
                <a:cs typeface="Times New Roman"/>
              </a:rPr>
              <a:t>fall</a:t>
            </a:r>
            <a:r>
              <a:rPr sz="2000" spc="70" dirty="0">
                <a:latin typeface="Times New Roman"/>
                <a:cs typeface="Times New Roman"/>
              </a:rPr>
              <a:t> </a:t>
            </a:r>
            <a:r>
              <a:rPr sz="2000" spc="35" dirty="0">
                <a:latin typeface="Times New Roman"/>
                <a:cs typeface="Times New Roman"/>
              </a:rPr>
              <a:t>only</a:t>
            </a:r>
            <a:r>
              <a:rPr sz="2000" spc="-160" dirty="0">
                <a:latin typeface="Times New Roman"/>
                <a:cs typeface="Times New Roman"/>
              </a:rPr>
              <a:t> </a:t>
            </a:r>
            <a:r>
              <a:rPr sz="2000" spc="10" dirty="0">
                <a:latin typeface="Times New Roman"/>
                <a:cs typeface="Times New Roman"/>
              </a:rPr>
              <a:t>as</a:t>
            </a:r>
            <a:endParaRPr sz="2000">
              <a:latin typeface="Times New Roman"/>
              <a:cs typeface="Times New Roman"/>
            </a:endParaRPr>
          </a:p>
        </p:txBody>
      </p:sp>
      <p:sp>
        <p:nvSpPr>
          <p:cNvPr id="18" name="object 18"/>
          <p:cNvSpPr txBox="1"/>
          <p:nvPr/>
        </p:nvSpPr>
        <p:spPr>
          <a:xfrm>
            <a:off x="8014969" y="2298699"/>
            <a:ext cx="443865" cy="403860"/>
          </a:xfrm>
          <a:prstGeom prst="rect">
            <a:avLst/>
          </a:prstGeom>
        </p:spPr>
        <p:txBody>
          <a:bodyPr vert="horz" wrap="square" lIns="0" tIns="16510" rIns="0" bIns="0" rtlCol="0">
            <a:spAutoFit/>
          </a:bodyPr>
          <a:lstStyle/>
          <a:p>
            <a:pPr marL="38100">
              <a:lnSpc>
                <a:spcPct val="100000"/>
              </a:lnSpc>
              <a:spcBef>
                <a:spcPts val="130"/>
              </a:spcBef>
            </a:pPr>
            <a:r>
              <a:rPr sz="3675" i="1" spc="89" baseline="-20408" dirty="0">
                <a:latin typeface="Times New Roman"/>
                <a:cs typeface="Times New Roman"/>
              </a:rPr>
              <a:t>n</a:t>
            </a:r>
            <a:r>
              <a:rPr sz="1400" spc="60" dirty="0">
                <a:latin typeface="Symbol"/>
                <a:cs typeface="Symbol"/>
              </a:rPr>
              <a:t></a:t>
            </a:r>
            <a:r>
              <a:rPr sz="1400" spc="60" dirty="0">
                <a:latin typeface="Times New Roman"/>
                <a:cs typeface="Times New Roman"/>
              </a:rPr>
              <a:t>1</a:t>
            </a:r>
            <a:endParaRPr sz="1400">
              <a:latin typeface="Times New Roman"/>
              <a:cs typeface="Times New Roman"/>
            </a:endParaRPr>
          </a:p>
        </p:txBody>
      </p:sp>
      <p:sp>
        <p:nvSpPr>
          <p:cNvPr id="19" name="object 19"/>
          <p:cNvSpPr txBox="1"/>
          <p:nvPr/>
        </p:nvSpPr>
        <p:spPr>
          <a:xfrm>
            <a:off x="126364" y="2833052"/>
            <a:ext cx="8511540" cy="3253740"/>
          </a:xfrm>
          <a:prstGeom prst="rect">
            <a:avLst/>
          </a:prstGeom>
        </p:spPr>
        <p:txBody>
          <a:bodyPr vert="horz" wrap="square" lIns="0" tIns="15875" rIns="0" bIns="0" rtlCol="0">
            <a:spAutoFit/>
          </a:bodyPr>
          <a:lstStyle/>
          <a:p>
            <a:pPr marL="22225" marR="90805">
              <a:lnSpc>
                <a:spcPct val="100000"/>
              </a:lnSpc>
              <a:spcBef>
                <a:spcPts val="125"/>
              </a:spcBef>
            </a:pPr>
            <a:r>
              <a:rPr sz="2000" spc="35" dirty="0">
                <a:latin typeface="Times New Roman"/>
                <a:cs typeface="Times New Roman"/>
              </a:rPr>
              <a:t>This </a:t>
            </a:r>
            <a:r>
              <a:rPr sz="2000" spc="20" dirty="0">
                <a:latin typeface="Times New Roman"/>
                <a:cs typeface="Times New Roman"/>
              </a:rPr>
              <a:t>is </a:t>
            </a:r>
            <a:r>
              <a:rPr sz="2000" spc="25" dirty="0">
                <a:latin typeface="Times New Roman"/>
                <a:cs typeface="Times New Roman"/>
              </a:rPr>
              <a:t>similar to </a:t>
            </a:r>
            <a:r>
              <a:rPr sz="2000" spc="30" dirty="0">
                <a:latin typeface="Times New Roman"/>
                <a:cs typeface="Times New Roman"/>
              </a:rPr>
              <a:t>the </a:t>
            </a:r>
            <a:r>
              <a:rPr sz="2000" spc="25" dirty="0">
                <a:latin typeface="Times New Roman"/>
                <a:cs typeface="Times New Roman"/>
              </a:rPr>
              <a:t>convergence </a:t>
            </a:r>
            <a:r>
              <a:rPr sz="2000" spc="20" dirty="0">
                <a:latin typeface="Times New Roman"/>
                <a:cs typeface="Times New Roman"/>
              </a:rPr>
              <a:t>(or </a:t>
            </a:r>
            <a:r>
              <a:rPr sz="2000" spc="15" dirty="0">
                <a:latin typeface="Times New Roman"/>
                <a:cs typeface="Times New Roman"/>
              </a:rPr>
              <a:t>lack </a:t>
            </a:r>
            <a:r>
              <a:rPr sz="2000" spc="25" dirty="0">
                <a:latin typeface="Times New Roman"/>
                <a:cs typeface="Times New Roman"/>
              </a:rPr>
              <a:t>of </a:t>
            </a:r>
            <a:r>
              <a:rPr sz="2000" spc="20" dirty="0">
                <a:latin typeface="Times New Roman"/>
                <a:cs typeface="Times New Roman"/>
              </a:rPr>
              <a:t>convergence </a:t>
            </a:r>
            <a:r>
              <a:rPr sz="2000" spc="5" dirty="0">
                <a:latin typeface="Times New Roman"/>
                <a:cs typeface="Times New Roman"/>
              </a:rPr>
              <a:t>) </a:t>
            </a:r>
            <a:r>
              <a:rPr sz="2000" spc="25" dirty="0">
                <a:latin typeface="Times New Roman"/>
                <a:cs typeface="Times New Roman"/>
              </a:rPr>
              <a:t>of </a:t>
            </a:r>
            <a:r>
              <a:rPr sz="2000" spc="30" dirty="0">
                <a:latin typeface="Times New Roman"/>
                <a:cs typeface="Times New Roman"/>
              </a:rPr>
              <a:t>harmonic </a:t>
            </a:r>
            <a:r>
              <a:rPr sz="2000" spc="10" dirty="0">
                <a:latin typeface="Times New Roman"/>
                <a:cs typeface="Times New Roman"/>
              </a:rPr>
              <a:t>series.  </a:t>
            </a:r>
            <a:r>
              <a:rPr sz="2000" spc="15" dirty="0">
                <a:latin typeface="Times New Roman"/>
                <a:cs typeface="Times New Roman"/>
              </a:rPr>
              <a:t>Physically </a:t>
            </a:r>
            <a:r>
              <a:rPr sz="2000" spc="30" dirty="0">
                <a:latin typeface="Times New Roman"/>
                <a:cs typeface="Times New Roman"/>
              </a:rPr>
              <a:t>this </a:t>
            </a:r>
            <a:r>
              <a:rPr sz="2000" spc="20" dirty="0">
                <a:latin typeface="Times New Roman"/>
                <a:cs typeface="Times New Roman"/>
              </a:rPr>
              <a:t>means </a:t>
            </a:r>
            <a:r>
              <a:rPr sz="2000" spc="25" dirty="0">
                <a:latin typeface="Times New Roman"/>
                <a:cs typeface="Times New Roman"/>
              </a:rPr>
              <a:t>that </a:t>
            </a:r>
            <a:r>
              <a:rPr sz="2000" spc="30" dirty="0">
                <a:latin typeface="Times New Roman"/>
                <a:cs typeface="Times New Roman"/>
              </a:rPr>
              <a:t>our </a:t>
            </a:r>
            <a:r>
              <a:rPr sz="2000" spc="25" dirty="0">
                <a:latin typeface="Times New Roman"/>
                <a:cs typeface="Times New Roman"/>
              </a:rPr>
              <a:t>square </a:t>
            </a:r>
            <a:r>
              <a:rPr sz="2000" spc="30" dirty="0">
                <a:latin typeface="Times New Roman"/>
                <a:cs typeface="Times New Roman"/>
              </a:rPr>
              <a:t>wave contains </a:t>
            </a:r>
            <a:r>
              <a:rPr sz="2000" spc="10" dirty="0">
                <a:latin typeface="Times New Roman"/>
                <a:cs typeface="Times New Roman"/>
              </a:rPr>
              <a:t>a </a:t>
            </a:r>
            <a:r>
              <a:rPr sz="2000" spc="30" dirty="0">
                <a:latin typeface="Times New Roman"/>
                <a:cs typeface="Times New Roman"/>
              </a:rPr>
              <a:t>lot </a:t>
            </a:r>
            <a:r>
              <a:rPr sz="2000" spc="25" dirty="0">
                <a:latin typeface="Times New Roman"/>
                <a:cs typeface="Times New Roman"/>
              </a:rPr>
              <a:t>of </a:t>
            </a:r>
            <a:r>
              <a:rPr sz="2000" spc="20" dirty="0">
                <a:latin typeface="Times New Roman"/>
                <a:cs typeface="Times New Roman"/>
              </a:rPr>
              <a:t>high-frequency  </a:t>
            </a:r>
            <a:r>
              <a:rPr sz="2000" spc="10" dirty="0">
                <a:latin typeface="Times New Roman"/>
                <a:cs typeface="Times New Roman"/>
              </a:rPr>
              <a:t>components.</a:t>
            </a:r>
            <a:r>
              <a:rPr sz="2000" spc="-175" dirty="0">
                <a:latin typeface="Times New Roman"/>
                <a:cs typeface="Times New Roman"/>
              </a:rPr>
              <a:t> </a:t>
            </a:r>
            <a:r>
              <a:rPr sz="2000" spc="5" dirty="0">
                <a:latin typeface="Times New Roman"/>
                <a:cs typeface="Times New Roman"/>
              </a:rPr>
              <a:t>If</a:t>
            </a:r>
            <a:r>
              <a:rPr sz="2000" spc="-11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5" dirty="0">
                <a:latin typeface="Times New Roman"/>
                <a:cs typeface="Times New Roman"/>
              </a:rPr>
              <a:t>electronic</a:t>
            </a:r>
            <a:r>
              <a:rPr sz="2000" spc="-180" dirty="0">
                <a:latin typeface="Times New Roman"/>
                <a:cs typeface="Times New Roman"/>
              </a:rPr>
              <a:t> </a:t>
            </a:r>
            <a:r>
              <a:rPr sz="2000" spc="15" dirty="0">
                <a:latin typeface="Times New Roman"/>
                <a:cs typeface="Times New Roman"/>
              </a:rPr>
              <a:t>apparatus</a:t>
            </a:r>
            <a:r>
              <a:rPr sz="2000" spc="-229" dirty="0">
                <a:latin typeface="Times New Roman"/>
                <a:cs typeface="Times New Roman"/>
              </a:rPr>
              <a:t> </a:t>
            </a:r>
            <a:r>
              <a:rPr sz="2000" spc="30" dirty="0">
                <a:latin typeface="Times New Roman"/>
                <a:cs typeface="Times New Roman"/>
              </a:rPr>
              <a:t>will</a:t>
            </a:r>
            <a:r>
              <a:rPr sz="2000" spc="-150" dirty="0">
                <a:latin typeface="Times New Roman"/>
                <a:cs typeface="Times New Roman"/>
              </a:rPr>
              <a:t> </a:t>
            </a:r>
            <a:r>
              <a:rPr sz="2000" spc="35" dirty="0">
                <a:latin typeface="Times New Roman"/>
                <a:cs typeface="Times New Roman"/>
              </a:rPr>
              <a:t>not</a:t>
            </a:r>
            <a:r>
              <a:rPr sz="2000" spc="-150" dirty="0">
                <a:latin typeface="Times New Roman"/>
                <a:cs typeface="Times New Roman"/>
              </a:rPr>
              <a:t> </a:t>
            </a:r>
            <a:r>
              <a:rPr sz="2000" spc="25" dirty="0">
                <a:latin typeface="Times New Roman"/>
                <a:cs typeface="Times New Roman"/>
              </a:rPr>
              <a:t>pass</a:t>
            </a:r>
            <a:r>
              <a:rPr sz="2000" spc="-150" dirty="0">
                <a:latin typeface="Times New Roman"/>
                <a:cs typeface="Times New Roman"/>
              </a:rPr>
              <a:t> </a:t>
            </a:r>
            <a:r>
              <a:rPr sz="2000" spc="30" dirty="0">
                <a:latin typeface="Times New Roman"/>
                <a:cs typeface="Times New Roman"/>
              </a:rPr>
              <a:t>these</a:t>
            </a:r>
            <a:r>
              <a:rPr sz="2000" spc="-190" dirty="0">
                <a:latin typeface="Times New Roman"/>
                <a:cs typeface="Times New Roman"/>
              </a:rPr>
              <a:t> </a:t>
            </a:r>
            <a:r>
              <a:rPr sz="2000" spc="10" dirty="0">
                <a:latin typeface="Times New Roman"/>
                <a:cs typeface="Times New Roman"/>
              </a:rPr>
              <a:t>components,</a:t>
            </a:r>
            <a:r>
              <a:rPr sz="2000" spc="-170" dirty="0">
                <a:latin typeface="Times New Roman"/>
                <a:cs typeface="Times New Roman"/>
              </a:rPr>
              <a:t> </a:t>
            </a:r>
            <a:r>
              <a:rPr sz="2000" spc="35" dirty="0">
                <a:latin typeface="Times New Roman"/>
                <a:cs typeface="Times New Roman"/>
              </a:rPr>
              <a:t>our</a:t>
            </a:r>
            <a:r>
              <a:rPr sz="2000" spc="-185" dirty="0">
                <a:latin typeface="Times New Roman"/>
                <a:cs typeface="Times New Roman"/>
              </a:rPr>
              <a:t> </a:t>
            </a:r>
            <a:r>
              <a:rPr sz="2000" spc="25" dirty="0">
                <a:latin typeface="Times New Roman"/>
                <a:cs typeface="Times New Roman"/>
              </a:rPr>
              <a:t>square  </a:t>
            </a:r>
            <a:r>
              <a:rPr sz="2000" spc="30" dirty="0">
                <a:latin typeface="Times New Roman"/>
                <a:cs typeface="Times New Roman"/>
              </a:rPr>
              <a:t>wave</a:t>
            </a:r>
            <a:r>
              <a:rPr sz="2000" spc="-200" dirty="0">
                <a:latin typeface="Times New Roman"/>
                <a:cs typeface="Times New Roman"/>
              </a:rPr>
              <a:t> </a:t>
            </a:r>
            <a:r>
              <a:rPr sz="2000" spc="35" dirty="0">
                <a:latin typeface="Times New Roman"/>
                <a:cs typeface="Times New Roman"/>
              </a:rPr>
              <a:t>input</a:t>
            </a:r>
            <a:r>
              <a:rPr sz="2000" spc="-150" dirty="0">
                <a:latin typeface="Times New Roman"/>
                <a:cs typeface="Times New Roman"/>
              </a:rPr>
              <a:t> </a:t>
            </a:r>
            <a:r>
              <a:rPr sz="2000" spc="30" dirty="0">
                <a:latin typeface="Times New Roman"/>
                <a:cs typeface="Times New Roman"/>
              </a:rPr>
              <a:t>will</a:t>
            </a:r>
            <a:r>
              <a:rPr sz="2000" spc="-165" dirty="0">
                <a:latin typeface="Times New Roman"/>
                <a:cs typeface="Times New Roman"/>
              </a:rPr>
              <a:t> </a:t>
            </a:r>
            <a:r>
              <a:rPr sz="2000" spc="15" dirty="0">
                <a:latin typeface="Times New Roman"/>
                <a:cs typeface="Times New Roman"/>
              </a:rPr>
              <a:t>emerge</a:t>
            </a:r>
            <a:r>
              <a:rPr sz="2000" spc="-195" dirty="0">
                <a:latin typeface="Times New Roman"/>
                <a:cs typeface="Times New Roman"/>
              </a:rPr>
              <a:t> </a:t>
            </a:r>
            <a:r>
              <a:rPr sz="2000" spc="20" dirty="0">
                <a:latin typeface="Times New Roman"/>
                <a:cs typeface="Times New Roman"/>
              </a:rPr>
              <a:t>more</a:t>
            </a:r>
            <a:r>
              <a:rPr sz="2000" spc="-190" dirty="0">
                <a:latin typeface="Times New Roman"/>
                <a:cs typeface="Times New Roman"/>
              </a:rPr>
              <a:t> </a:t>
            </a:r>
            <a:r>
              <a:rPr sz="2000" spc="25" dirty="0">
                <a:latin typeface="Times New Roman"/>
                <a:cs typeface="Times New Roman"/>
              </a:rPr>
              <a:t>or</a:t>
            </a:r>
            <a:r>
              <a:rPr sz="2000" spc="-45" dirty="0">
                <a:latin typeface="Times New Roman"/>
                <a:cs typeface="Times New Roman"/>
              </a:rPr>
              <a:t> </a:t>
            </a:r>
            <a:r>
              <a:rPr sz="2000" spc="25" dirty="0">
                <a:latin typeface="Times New Roman"/>
                <a:cs typeface="Times New Roman"/>
              </a:rPr>
              <a:t>less</a:t>
            </a:r>
            <a:r>
              <a:rPr sz="2000" spc="-160" dirty="0">
                <a:latin typeface="Times New Roman"/>
                <a:cs typeface="Times New Roman"/>
              </a:rPr>
              <a:t> </a:t>
            </a:r>
            <a:r>
              <a:rPr sz="2000" spc="30" dirty="0">
                <a:latin typeface="Times New Roman"/>
                <a:cs typeface="Times New Roman"/>
              </a:rPr>
              <a:t>rounded</a:t>
            </a:r>
            <a:r>
              <a:rPr sz="2000" spc="-160" dirty="0">
                <a:latin typeface="Times New Roman"/>
                <a:cs typeface="Times New Roman"/>
              </a:rPr>
              <a:t> </a:t>
            </a:r>
            <a:r>
              <a:rPr sz="2000" spc="15" dirty="0">
                <a:latin typeface="Times New Roman"/>
                <a:cs typeface="Times New Roman"/>
              </a:rPr>
              <a:t>off,</a:t>
            </a:r>
            <a:r>
              <a:rPr sz="2000" spc="-175" dirty="0">
                <a:latin typeface="Times New Roman"/>
                <a:cs typeface="Times New Roman"/>
              </a:rPr>
              <a:t> </a:t>
            </a:r>
            <a:r>
              <a:rPr sz="2000" spc="25" dirty="0">
                <a:latin typeface="Times New Roman"/>
                <a:cs typeface="Times New Roman"/>
              </a:rPr>
              <a:t>perhaps</a:t>
            </a:r>
            <a:r>
              <a:rPr sz="2000" spc="-160" dirty="0">
                <a:latin typeface="Times New Roman"/>
                <a:cs typeface="Times New Roman"/>
              </a:rPr>
              <a:t> </a:t>
            </a:r>
            <a:r>
              <a:rPr sz="2000" spc="10" dirty="0">
                <a:latin typeface="Times New Roman"/>
                <a:cs typeface="Times New Roman"/>
              </a:rPr>
              <a:t>as</a:t>
            </a:r>
            <a:r>
              <a:rPr sz="2000" spc="-80" dirty="0">
                <a:latin typeface="Times New Roman"/>
                <a:cs typeface="Times New Roman"/>
              </a:rPr>
              <a:t> </a:t>
            </a:r>
            <a:r>
              <a:rPr sz="2000" spc="10" dirty="0">
                <a:latin typeface="Times New Roman"/>
                <a:cs typeface="Times New Roman"/>
              </a:rPr>
              <a:t>an</a:t>
            </a:r>
            <a:r>
              <a:rPr sz="2000" spc="-10" dirty="0">
                <a:latin typeface="Times New Roman"/>
                <a:cs typeface="Times New Roman"/>
              </a:rPr>
              <a:t> </a:t>
            </a:r>
            <a:r>
              <a:rPr sz="2000" spc="30" dirty="0">
                <a:latin typeface="Times New Roman"/>
                <a:cs typeface="Times New Roman"/>
              </a:rPr>
              <a:t>amorphous</a:t>
            </a:r>
            <a:r>
              <a:rPr sz="2000" spc="-235" dirty="0">
                <a:latin typeface="Times New Roman"/>
                <a:cs typeface="Times New Roman"/>
              </a:rPr>
              <a:t> </a:t>
            </a:r>
            <a:r>
              <a:rPr sz="2000" spc="35" dirty="0">
                <a:latin typeface="Times New Roman"/>
                <a:cs typeface="Times New Roman"/>
              </a:rPr>
              <a:t>blob.</a:t>
            </a:r>
            <a:endParaRPr sz="2000">
              <a:latin typeface="Times New Roman"/>
              <a:cs typeface="Times New Roman"/>
            </a:endParaRPr>
          </a:p>
          <a:p>
            <a:pPr>
              <a:lnSpc>
                <a:spcPct val="100000"/>
              </a:lnSpc>
              <a:spcBef>
                <a:spcPts val="35"/>
              </a:spcBef>
            </a:pPr>
            <a:endParaRPr sz="2900">
              <a:latin typeface="Times New Roman"/>
              <a:cs typeface="Times New Roman"/>
            </a:endParaRPr>
          </a:p>
          <a:p>
            <a:pPr marL="60325">
              <a:lnSpc>
                <a:spcPct val="100000"/>
              </a:lnSpc>
            </a:pPr>
            <a:r>
              <a:rPr sz="2400" i="1" dirty="0">
                <a:latin typeface="Times New Roman"/>
                <a:cs typeface="Times New Roman"/>
              </a:rPr>
              <a:t>Example 7.3.2 </a:t>
            </a:r>
            <a:r>
              <a:rPr sz="2400" i="1" spc="-10" dirty="0">
                <a:latin typeface="Times New Roman"/>
                <a:cs typeface="Times New Roman"/>
              </a:rPr>
              <a:t>Full </a:t>
            </a:r>
            <a:r>
              <a:rPr sz="2400" i="1" spc="-90" dirty="0">
                <a:latin typeface="Times New Roman"/>
                <a:cs typeface="Times New Roman"/>
              </a:rPr>
              <a:t>Wave</a:t>
            </a:r>
            <a:r>
              <a:rPr sz="2400" i="1" spc="-35" dirty="0">
                <a:latin typeface="Times New Roman"/>
                <a:cs typeface="Times New Roman"/>
              </a:rPr>
              <a:t> </a:t>
            </a:r>
            <a:r>
              <a:rPr sz="2400" i="1" dirty="0">
                <a:latin typeface="Times New Roman"/>
                <a:cs typeface="Times New Roman"/>
              </a:rPr>
              <a:t>Rectifier</a:t>
            </a:r>
            <a:endParaRPr sz="2400">
              <a:latin typeface="Times New Roman"/>
              <a:cs typeface="Times New Roman"/>
            </a:endParaRPr>
          </a:p>
          <a:p>
            <a:pPr marL="12700" marR="5080">
              <a:lnSpc>
                <a:spcPct val="100000"/>
              </a:lnSpc>
              <a:spcBef>
                <a:spcPts val="2325"/>
              </a:spcBef>
              <a:tabLst>
                <a:tab pos="3111500" algn="l"/>
              </a:tabLst>
            </a:pPr>
            <a:r>
              <a:rPr sz="2000" spc="30" dirty="0">
                <a:latin typeface="Times New Roman"/>
                <a:cs typeface="Times New Roman"/>
              </a:rPr>
              <a:t>As</a:t>
            </a:r>
            <a:r>
              <a:rPr sz="2000" spc="-16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30" dirty="0">
                <a:latin typeface="Times New Roman"/>
                <a:cs typeface="Times New Roman"/>
              </a:rPr>
              <a:t>second</a:t>
            </a:r>
            <a:r>
              <a:rPr sz="2000" spc="-155" dirty="0">
                <a:latin typeface="Times New Roman"/>
                <a:cs typeface="Times New Roman"/>
              </a:rPr>
              <a:t> </a:t>
            </a:r>
            <a:r>
              <a:rPr sz="2000" spc="25" dirty="0">
                <a:latin typeface="Times New Roman"/>
                <a:cs typeface="Times New Roman"/>
              </a:rPr>
              <a:t>example,</a:t>
            </a:r>
            <a:r>
              <a:rPr sz="2000" spc="-185" dirty="0">
                <a:latin typeface="Times New Roman"/>
                <a:cs typeface="Times New Roman"/>
              </a:rPr>
              <a:t> </a:t>
            </a:r>
            <a:r>
              <a:rPr sz="2000" spc="15" dirty="0">
                <a:latin typeface="Times New Roman"/>
                <a:cs typeface="Times New Roman"/>
              </a:rPr>
              <a:t>let</a:t>
            </a:r>
            <a:r>
              <a:rPr sz="2000" spc="-160" dirty="0">
                <a:latin typeface="Times New Roman"/>
                <a:cs typeface="Times New Roman"/>
              </a:rPr>
              <a:t> </a:t>
            </a:r>
            <a:r>
              <a:rPr sz="2000" spc="25" dirty="0">
                <a:latin typeface="Times New Roman"/>
                <a:cs typeface="Times New Roman"/>
              </a:rPr>
              <a:t>us</a:t>
            </a:r>
            <a:r>
              <a:rPr sz="2000" spc="-85" dirty="0">
                <a:latin typeface="Times New Roman"/>
                <a:cs typeface="Times New Roman"/>
              </a:rPr>
              <a:t> </a:t>
            </a:r>
            <a:r>
              <a:rPr sz="2000" spc="20" dirty="0">
                <a:latin typeface="Times New Roman"/>
                <a:cs typeface="Times New Roman"/>
              </a:rPr>
              <a:t>ask</a:t>
            </a:r>
            <a:r>
              <a:rPr sz="2000" spc="-90" dirty="0">
                <a:latin typeface="Times New Roman"/>
                <a:cs typeface="Times New Roman"/>
              </a:rPr>
              <a:t> </a:t>
            </a:r>
            <a:r>
              <a:rPr sz="2000" spc="35" dirty="0">
                <a:latin typeface="Times New Roman"/>
                <a:cs typeface="Times New Roman"/>
              </a:rPr>
              <a:t>how</a:t>
            </a:r>
            <a:r>
              <a:rPr sz="2000" spc="-16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40" dirty="0">
                <a:latin typeface="Times New Roman"/>
                <a:cs typeface="Times New Roman"/>
              </a:rPr>
              <a:t>output</a:t>
            </a:r>
            <a:r>
              <a:rPr sz="2000" spc="-17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25" dirty="0">
                <a:latin typeface="Times New Roman"/>
                <a:cs typeface="Times New Roman"/>
              </a:rPr>
              <a:t>full</a:t>
            </a:r>
            <a:r>
              <a:rPr sz="2000" spc="-95" dirty="0">
                <a:latin typeface="Times New Roman"/>
                <a:cs typeface="Times New Roman"/>
              </a:rPr>
              <a:t> </a:t>
            </a:r>
            <a:r>
              <a:rPr sz="2000" spc="30" dirty="0">
                <a:latin typeface="Times New Roman"/>
                <a:cs typeface="Times New Roman"/>
              </a:rPr>
              <a:t>wave</a:t>
            </a:r>
            <a:r>
              <a:rPr sz="2000" spc="-105" dirty="0">
                <a:latin typeface="Times New Roman"/>
                <a:cs typeface="Times New Roman"/>
              </a:rPr>
              <a:t> </a:t>
            </a:r>
            <a:r>
              <a:rPr sz="2000" spc="20" dirty="0">
                <a:latin typeface="Times New Roman"/>
                <a:cs typeface="Times New Roman"/>
              </a:rPr>
              <a:t>rectifier</a:t>
            </a:r>
            <a:r>
              <a:rPr sz="2000" spc="-195" dirty="0">
                <a:latin typeface="Times New Roman"/>
                <a:cs typeface="Times New Roman"/>
              </a:rPr>
              <a:t> </a:t>
            </a:r>
            <a:r>
              <a:rPr sz="2000" spc="15" dirty="0">
                <a:latin typeface="Times New Roman"/>
                <a:cs typeface="Times New Roman"/>
              </a:rPr>
              <a:t>approaches  </a:t>
            </a:r>
            <a:r>
              <a:rPr sz="2000" spc="25" dirty="0">
                <a:latin typeface="Times New Roman"/>
                <a:cs typeface="Times New Roman"/>
              </a:rPr>
              <a:t>pure</a:t>
            </a:r>
            <a:r>
              <a:rPr sz="2000" spc="-195" dirty="0">
                <a:latin typeface="Times New Roman"/>
                <a:cs typeface="Times New Roman"/>
              </a:rPr>
              <a:t> </a:t>
            </a:r>
            <a:r>
              <a:rPr sz="2000" spc="20" dirty="0">
                <a:latin typeface="Times New Roman"/>
                <a:cs typeface="Times New Roman"/>
              </a:rPr>
              <a:t>direct</a:t>
            </a:r>
            <a:r>
              <a:rPr sz="2000" spc="-155" dirty="0">
                <a:latin typeface="Times New Roman"/>
                <a:cs typeface="Times New Roman"/>
              </a:rPr>
              <a:t> </a:t>
            </a:r>
            <a:r>
              <a:rPr sz="2000" spc="20" dirty="0">
                <a:latin typeface="Times New Roman"/>
                <a:cs typeface="Times New Roman"/>
              </a:rPr>
              <a:t>current</a:t>
            </a:r>
            <a:r>
              <a:rPr sz="2000" spc="-155" dirty="0">
                <a:latin typeface="Times New Roman"/>
                <a:cs typeface="Times New Roman"/>
              </a:rPr>
              <a:t> </a:t>
            </a:r>
            <a:r>
              <a:rPr sz="2000" spc="20" dirty="0">
                <a:latin typeface="Times New Roman"/>
                <a:cs typeface="Times New Roman"/>
              </a:rPr>
              <a:t>(Fig.</a:t>
            </a:r>
            <a:r>
              <a:rPr sz="2000" spc="-95" dirty="0">
                <a:latin typeface="Times New Roman"/>
                <a:cs typeface="Times New Roman"/>
              </a:rPr>
              <a:t> </a:t>
            </a:r>
            <a:r>
              <a:rPr sz="2000" spc="25" dirty="0">
                <a:latin typeface="Times New Roman"/>
                <a:cs typeface="Times New Roman"/>
              </a:rPr>
              <a:t>7.6).	</a:t>
            </a:r>
            <a:r>
              <a:rPr sz="2000" spc="35" dirty="0">
                <a:latin typeface="Times New Roman"/>
                <a:cs typeface="Times New Roman"/>
              </a:rPr>
              <a:t>Our</a:t>
            </a:r>
            <a:r>
              <a:rPr sz="2000" spc="385" dirty="0">
                <a:latin typeface="Times New Roman"/>
                <a:cs typeface="Times New Roman"/>
              </a:rPr>
              <a:t> </a:t>
            </a:r>
            <a:r>
              <a:rPr sz="2000" spc="20" dirty="0">
                <a:latin typeface="Times New Roman"/>
                <a:cs typeface="Times New Roman"/>
              </a:rPr>
              <a:t>rectifier</a:t>
            </a:r>
            <a:r>
              <a:rPr sz="2000" spc="-270" dirty="0">
                <a:latin typeface="Times New Roman"/>
                <a:cs typeface="Times New Roman"/>
              </a:rPr>
              <a:t> </a:t>
            </a:r>
            <a:r>
              <a:rPr sz="2000" spc="15" dirty="0">
                <a:latin typeface="Times New Roman"/>
                <a:cs typeface="Times New Roman"/>
              </a:rPr>
              <a:t>may</a:t>
            </a:r>
            <a:r>
              <a:rPr sz="2000" spc="-170" dirty="0">
                <a:latin typeface="Times New Roman"/>
                <a:cs typeface="Times New Roman"/>
              </a:rPr>
              <a:t> </a:t>
            </a:r>
            <a:r>
              <a:rPr sz="2000" spc="30" dirty="0">
                <a:latin typeface="Times New Roman"/>
                <a:cs typeface="Times New Roman"/>
              </a:rPr>
              <a:t>be</a:t>
            </a:r>
            <a:r>
              <a:rPr sz="2000" spc="-50" dirty="0">
                <a:latin typeface="Times New Roman"/>
                <a:cs typeface="Times New Roman"/>
              </a:rPr>
              <a:t> </a:t>
            </a:r>
            <a:r>
              <a:rPr sz="2000" spc="40" dirty="0">
                <a:latin typeface="Times New Roman"/>
                <a:cs typeface="Times New Roman"/>
              </a:rPr>
              <a:t>thought</a:t>
            </a:r>
            <a:r>
              <a:rPr sz="2000" spc="-245"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35" dirty="0">
                <a:latin typeface="Times New Roman"/>
                <a:cs typeface="Times New Roman"/>
              </a:rPr>
              <a:t>having</a:t>
            </a:r>
            <a:r>
              <a:rPr sz="2000" spc="-160" dirty="0">
                <a:latin typeface="Times New Roman"/>
                <a:cs typeface="Times New Roman"/>
              </a:rPr>
              <a:t> </a:t>
            </a:r>
            <a:r>
              <a:rPr sz="2000" spc="25" dirty="0">
                <a:latin typeface="Times New Roman"/>
                <a:cs typeface="Times New Roman"/>
              </a:rPr>
              <a:t>passed</a:t>
            </a:r>
            <a:r>
              <a:rPr sz="2000" spc="-165" dirty="0">
                <a:latin typeface="Times New Roman"/>
                <a:cs typeface="Times New Roman"/>
              </a:rPr>
              <a:t> </a:t>
            </a:r>
            <a:r>
              <a:rPr sz="2000" spc="30" dirty="0">
                <a:latin typeface="Times New Roman"/>
                <a:cs typeface="Times New Roman"/>
              </a:rPr>
              <a:t>the  </a:t>
            </a:r>
            <a:r>
              <a:rPr sz="2000" spc="20" dirty="0">
                <a:latin typeface="Times New Roman"/>
                <a:cs typeface="Times New Roman"/>
              </a:rPr>
              <a:t>positive</a:t>
            </a:r>
            <a:r>
              <a:rPr sz="2000" spc="-190" dirty="0">
                <a:latin typeface="Times New Roman"/>
                <a:cs typeface="Times New Roman"/>
              </a:rPr>
              <a:t> </a:t>
            </a:r>
            <a:r>
              <a:rPr sz="2000" spc="25" dirty="0">
                <a:latin typeface="Times New Roman"/>
                <a:cs typeface="Times New Roman"/>
              </a:rPr>
              <a:t>peaks</a:t>
            </a:r>
            <a:r>
              <a:rPr sz="2000" spc="-16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10" dirty="0">
                <a:latin typeface="Times New Roman"/>
                <a:cs typeface="Times New Roman"/>
              </a:rPr>
              <a:t>an</a:t>
            </a:r>
            <a:r>
              <a:rPr sz="2000" spc="-5" dirty="0">
                <a:latin typeface="Times New Roman"/>
                <a:cs typeface="Times New Roman"/>
              </a:rPr>
              <a:t> </a:t>
            </a:r>
            <a:r>
              <a:rPr sz="2000" spc="30" dirty="0">
                <a:latin typeface="Times New Roman"/>
                <a:cs typeface="Times New Roman"/>
              </a:rPr>
              <a:t>incoming</a:t>
            </a:r>
            <a:r>
              <a:rPr sz="2000" spc="-235" dirty="0">
                <a:latin typeface="Times New Roman"/>
                <a:cs typeface="Times New Roman"/>
              </a:rPr>
              <a:t> </a:t>
            </a:r>
            <a:r>
              <a:rPr sz="2000" spc="35" dirty="0">
                <a:latin typeface="Times New Roman"/>
                <a:cs typeface="Times New Roman"/>
              </a:rPr>
              <a:t>sine</a:t>
            </a:r>
            <a:r>
              <a:rPr sz="2000" spc="-185"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0" dirty="0">
                <a:latin typeface="Times New Roman"/>
                <a:cs typeface="Times New Roman"/>
              </a:rPr>
              <a:t>inverting</a:t>
            </a:r>
            <a:r>
              <a:rPr sz="2000" spc="-1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negative</a:t>
            </a:r>
            <a:r>
              <a:rPr sz="2000" spc="-190" dirty="0">
                <a:latin typeface="Times New Roman"/>
                <a:cs typeface="Times New Roman"/>
              </a:rPr>
              <a:t> </a:t>
            </a:r>
            <a:r>
              <a:rPr sz="2000" spc="25" dirty="0">
                <a:latin typeface="Times New Roman"/>
                <a:cs typeface="Times New Roman"/>
              </a:rPr>
              <a:t>peaks.</a:t>
            </a:r>
            <a:r>
              <a:rPr sz="2000" spc="-180" dirty="0">
                <a:latin typeface="Times New Roman"/>
                <a:cs typeface="Times New Roman"/>
              </a:rPr>
              <a:t> </a:t>
            </a:r>
            <a:r>
              <a:rPr sz="2000" spc="35" dirty="0">
                <a:latin typeface="Times New Roman"/>
                <a:cs typeface="Times New Roman"/>
              </a:rPr>
              <a:t>This</a:t>
            </a:r>
            <a:r>
              <a:rPr sz="2000" spc="-150" dirty="0">
                <a:latin typeface="Times New Roman"/>
                <a:cs typeface="Times New Roman"/>
              </a:rPr>
              <a:t> </a:t>
            </a:r>
            <a:r>
              <a:rPr sz="2000" spc="30" dirty="0">
                <a:latin typeface="Times New Roman"/>
                <a:cs typeface="Times New Roman"/>
              </a:rPr>
              <a:t>yields</a:t>
            </a:r>
            <a:endParaRPr sz="2000">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36344" y="265493"/>
            <a:ext cx="1906270" cy="960119"/>
          </a:xfrm>
          <a:prstGeom prst="rect">
            <a:avLst/>
          </a:prstGeom>
        </p:spPr>
        <p:txBody>
          <a:bodyPr vert="horz" wrap="square" lIns="0" tIns="83185" rIns="0" bIns="0" rtlCol="0">
            <a:spAutoFit/>
          </a:bodyPr>
          <a:lstStyle/>
          <a:p>
            <a:pPr marL="12700">
              <a:lnSpc>
                <a:spcPct val="100000"/>
              </a:lnSpc>
              <a:spcBef>
                <a:spcPts val="655"/>
              </a:spcBef>
            </a:pPr>
            <a:r>
              <a:rPr sz="2450" i="1" spc="5" dirty="0">
                <a:latin typeface="Times New Roman"/>
                <a:cs typeface="Times New Roman"/>
              </a:rPr>
              <a:t>f </a:t>
            </a:r>
            <a:r>
              <a:rPr sz="2450" spc="65" dirty="0"/>
              <a:t>(</a:t>
            </a:r>
            <a:r>
              <a:rPr sz="2450" i="1" spc="65" dirty="0">
                <a:latin typeface="Times New Roman"/>
                <a:cs typeface="Times New Roman"/>
              </a:rPr>
              <a:t>x</a:t>
            </a:r>
            <a:r>
              <a:rPr sz="2450" spc="65" dirty="0"/>
              <a:t>) </a:t>
            </a:r>
            <a:r>
              <a:rPr sz="2450" spc="15" dirty="0">
                <a:latin typeface="Symbol"/>
                <a:cs typeface="Symbol"/>
              </a:rPr>
              <a:t></a:t>
            </a:r>
            <a:r>
              <a:rPr sz="2450" spc="15" dirty="0"/>
              <a:t> </a:t>
            </a:r>
            <a:r>
              <a:rPr sz="2450" spc="-20" dirty="0"/>
              <a:t>sin</a:t>
            </a:r>
            <a:r>
              <a:rPr sz="2450" spc="-459" dirty="0"/>
              <a:t> </a:t>
            </a:r>
            <a:r>
              <a:rPr sz="2600" spc="30" dirty="0">
                <a:latin typeface="Symbol"/>
                <a:cs typeface="Symbol"/>
              </a:rPr>
              <a:t></a:t>
            </a:r>
            <a:r>
              <a:rPr sz="2450" i="1" spc="30" dirty="0">
                <a:latin typeface="Times New Roman"/>
                <a:cs typeface="Times New Roman"/>
              </a:rPr>
              <a:t>t</a:t>
            </a:r>
            <a:r>
              <a:rPr sz="2450" spc="30" dirty="0"/>
              <a:t>,</a:t>
            </a:r>
            <a:endParaRPr sz="2450">
              <a:latin typeface="Times New Roman"/>
              <a:cs typeface="Times New Roman"/>
            </a:endParaRPr>
          </a:p>
          <a:p>
            <a:pPr marL="12700">
              <a:lnSpc>
                <a:spcPct val="100000"/>
              </a:lnSpc>
              <a:spcBef>
                <a:spcPts val="560"/>
              </a:spcBef>
            </a:pPr>
            <a:r>
              <a:rPr sz="2450" i="1" spc="5" dirty="0">
                <a:latin typeface="Times New Roman"/>
                <a:cs typeface="Times New Roman"/>
              </a:rPr>
              <a:t>f </a:t>
            </a:r>
            <a:r>
              <a:rPr sz="2450" spc="65" dirty="0"/>
              <a:t>(</a:t>
            </a:r>
            <a:r>
              <a:rPr sz="2450" i="1" spc="65" dirty="0">
                <a:latin typeface="Times New Roman"/>
                <a:cs typeface="Times New Roman"/>
              </a:rPr>
              <a:t>x</a:t>
            </a:r>
            <a:r>
              <a:rPr sz="2450" spc="65" dirty="0"/>
              <a:t>) </a:t>
            </a:r>
            <a:r>
              <a:rPr sz="2450" spc="15" dirty="0">
                <a:latin typeface="Symbol"/>
                <a:cs typeface="Symbol"/>
              </a:rPr>
              <a:t></a:t>
            </a:r>
            <a:r>
              <a:rPr sz="2450" spc="15" dirty="0"/>
              <a:t> </a:t>
            </a:r>
            <a:r>
              <a:rPr sz="2450" spc="40" dirty="0">
                <a:latin typeface="Symbol"/>
                <a:cs typeface="Symbol"/>
              </a:rPr>
              <a:t></a:t>
            </a:r>
            <a:r>
              <a:rPr sz="2450" spc="40" dirty="0"/>
              <a:t>sin</a:t>
            </a:r>
            <a:r>
              <a:rPr sz="2450" spc="-325" dirty="0"/>
              <a:t> </a:t>
            </a:r>
            <a:r>
              <a:rPr sz="2600" spc="25" dirty="0">
                <a:latin typeface="Symbol"/>
                <a:cs typeface="Symbol"/>
              </a:rPr>
              <a:t></a:t>
            </a:r>
            <a:r>
              <a:rPr sz="2450" i="1" spc="25" dirty="0">
                <a:latin typeface="Times New Roman"/>
                <a:cs typeface="Times New Roman"/>
              </a:rPr>
              <a:t>t</a:t>
            </a:r>
            <a:r>
              <a:rPr sz="2450" spc="25" dirty="0"/>
              <a:t>,</a:t>
            </a:r>
            <a:endParaRPr sz="2450">
              <a:latin typeface="Times New Roman"/>
              <a:cs typeface="Times New Roman"/>
            </a:endParaRPr>
          </a:p>
        </p:txBody>
      </p:sp>
      <p:sp>
        <p:nvSpPr>
          <p:cNvPr id="25" name="object 25"/>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txBox="1"/>
          <p:nvPr/>
        </p:nvSpPr>
        <p:spPr>
          <a:xfrm>
            <a:off x="3612515" y="294830"/>
            <a:ext cx="1612900" cy="998855"/>
          </a:xfrm>
          <a:prstGeom prst="rect">
            <a:avLst/>
          </a:prstGeom>
        </p:spPr>
        <p:txBody>
          <a:bodyPr vert="horz" wrap="square" lIns="0" tIns="102235" rIns="0" bIns="0" rtlCol="0">
            <a:spAutoFit/>
          </a:bodyPr>
          <a:lstStyle/>
          <a:p>
            <a:pPr marL="12700">
              <a:lnSpc>
                <a:spcPct val="100000"/>
              </a:lnSpc>
              <a:spcBef>
                <a:spcPts val="805"/>
              </a:spcBef>
            </a:pPr>
            <a:r>
              <a:rPr sz="2550" dirty="0">
                <a:latin typeface="Times New Roman"/>
                <a:cs typeface="Times New Roman"/>
              </a:rPr>
              <a:t>0</a:t>
            </a:r>
            <a:r>
              <a:rPr sz="2550" spc="-275" dirty="0">
                <a:latin typeface="Times New Roman"/>
                <a:cs typeface="Times New Roman"/>
              </a:rPr>
              <a:t> </a:t>
            </a:r>
            <a:r>
              <a:rPr sz="2550" dirty="0">
                <a:latin typeface="Symbol"/>
                <a:cs typeface="Symbol"/>
              </a:rPr>
              <a:t></a:t>
            </a:r>
            <a:r>
              <a:rPr sz="2550" spc="-250" dirty="0">
                <a:latin typeface="Times New Roman"/>
                <a:cs typeface="Times New Roman"/>
              </a:rPr>
              <a:t> </a:t>
            </a:r>
            <a:r>
              <a:rPr sz="2600" spc="40" dirty="0">
                <a:latin typeface="Symbol"/>
                <a:cs typeface="Symbol"/>
              </a:rPr>
              <a:t></a:t>
            </a:r>
            <a:r>
              <a:rPr sz="2550" i="1" spc="40" dirty="0">
                <a:latin typeface="Times New Roman"/>
                <a:cs typeface="Times New Roman"/>
              </a:rPr>
              <a:t>t</a:t>
            </a:r>
            <a:r>
              <a:rPr sz="2550" i="1" spc="-160" dirty="0">
                <a:latin typeface="Times New Roman"/>
                <a:cs typeface="Times New Roman"/>
              </a:rPr>
              <a:t> </a:t>
            </a:r>
            <a:r>
              <a:rPr sz="2550" dirty="0">
                <a:latin typeface="Symbol"/>
                <a:cs typeface="Symbol"/>
              </a:rPr>
              <a:t></a:t>
            </a:r>
            <a:r>
              <a:rPr sz="2550" spc="-320" dirty="0">
                <a:latin typeface="Times New Roman"/>
                <a:cs typeface="Times New Roman"/>
              </a:rPr>
              <a:t> </a:t>
            </a:r>
            <a:r>
              <a:rPr sz="2600" spc="150" dirty="0">
                <a:latin typeface="Symbol"/>
                <a:cs typeface="Symbol"/>
              </a:rPr>
              <a:t></a:t>
            </a:r>
            <a:r>
              <a:rPr sz="2550" spc="150" dirty="0">
                <a:latin typeface="Times New Roman"/>
                <a:cs typeface="Times New Roman"/>
              </a:rPr>
              <a:t>,</a:t>
            </a:r>
            <a:endParaRPr sz="2550">
              <a:latin typeface="Times New Roman"/>
              <a:cs typeface="Times New Roman"/>
            </a:endParaRPr>
          </a:p>
          <a:p>
            <a:pPr marL="22225">
              <a:lnSpc>
                <a:spcPct val="100000"/>
              </a:lnSpc>
              <a:spcBef>
                <a:spcPts val="710"/>
              </a:spcBef>
            </a:pPr>
            <a:r>
              <a:rPr sz="2550" dirty="0">
                <a:latin typeface="Symbol"/>
                <a:cs typeface="Symbol"/>
              </a:rPr>
              <a:t></a:t>
            </a:r>
            <a:r>
              <a:rPr sz="2550" spc="-185" dirty="0">
                <a:latin typeface="Times New Roman"/>
                <a:cs typeface="Times New Roman"/>
              </a:rPr>
              <a:t> </a:t>
            </a:r>
            <a:r>
              <a:rPr sz="2600" spc="15" dirty="0">
                <a:latin typeface="Symbol"/>
                <a:cs typeface="Symbol"/>
              </a:rPr>
              <a:t></a:t>
            </a:r>
            <a:r>
              <a:rPr sz="2600" spc="-160" dirty="0">
                <a:latin typeface="Times New Roman"/>
                <a:cs typeface="Times New Roman"/>
              </a:rPr>
              <a:t> </a:t>
            </a:r>
            <a:r>
              <a:rPr sz="2550" dirty="0">
                <a:latin typeface="Symbol"/>
                <a:cs typeface="Symbol"/>
              </a:rPr>
              <a:t></a:t>
            </a:r>
            <a:r>
              <a:rPr sz="2550" spc="-40" dirty="0">
                <a:latin typeface="Times New Roman"/>
                <a:cs typeface="Times New Roman"/>
              </a:rPr>
              <a:t> </a:t>
            </a:r>
            <a:r>
              <a:rPr sz="2600" spc="40" dirty="0">
                <a:latin typeface="Symbol"/>
                <a:cs typeface="Symbol"/>
              </a:rPr>
              <a:t></a:t>
            </a:r>
            <a:r>
              <a:rPr sz="2550" i="1" spc="40" dirty="0">
                <a:latin typeface="Times New Roman"/>
                <a:cs typeface="Times New Roman"/>
              </a:rPr>
              <a:t>t</a:t>
            </a:r>
            <a:r>
              <a:rPr sz="2550" i="1" spc="-235" dirty="0">
                <a:latin typeface="Times New Roman"/>
                <a:cs typeface="Times New Roman"/>
              </a:rPr>
              <a:t> </a:t>
            </a:r>
            <a:r>
              <a:rPr sz="2550" dirty="0">
                <a:latin typeface="Symbol"/>
                <a:cs typeface="Symbol"/>
              </a:rPr>
              <a:t></a:t>
            </a:r>
            <a:r>
              <a:rPr sz="2550" spc="-395" dirty="0">
                <a:latin typeface="Times New Roman"/>
                <a:cs typeface="Times New Roman"/>
              </a:rPr>
              <a:t> </a:t>
            </a:r>
            <a:r>
              <a:rPr sz="2550" spc="-5" dirty="0">
                <a:latin typeface="Times New Roman"/>
                <a:cs typeface="Times New Roman"/>
              </a:rPr>
              <a:t>0.</a:t>
            </a:r>
            <a:endParaRPr sz="2550">
              <a:latin typeface="Times New Roman"/>
              <a:cs typeface="Times New Roman"/>
            </a:endParaRPr>
          </a:p>
        </p:txBody>
      </p:sp>
      <p:sp>
        <p:nvSpPr>
          <p:cNvPr id="4" name="object 4"/>
          <p:cNvSpPr txBox="1"/>
          <p:nvPr/>
        </p:nvSpPr>
        <p:spPr>
          <a:xfrm>
            <a:off x="6228715" y="695007"/>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37</a:t>
            </a:r>
            <a:r>
              <a:rPr sz="2000" spc="5" dirty="0">
                <a:latin typeface="Times New Roman"/>
                <a:cs typeface="Times New Roman"/>
              </a:rPr>
              <a:t>)</a:t>
            </a:r>
            <a:endParaRPr sz="2000">
              <a:latin typeface="Times New Roman"/>
              <a:cs typeface="Times New Roman"/>
            </a:endParaRPr>
          </a:p>
        </p:txBody>
      </p:sp>
      <p:sp>
        <p:nvSpPr>
          <p:cNvPr id="5" name="object 5"/>
          <p:cNvSpPr/>
          <p:nvPr/>
        </p:nvSpPr>
        <p:spPr>
          <a:xfrm>
            <a:off x="2599689" y="1598930"/>
            <a:ext cx="3627754" cy="111506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291782" y="3007130"/>
            <a:ext cx="6124575" cy="849630"/>
          </a:xfrm>
          <a:prstGeom prst="rect">
            <a:avLst/>
          </a:prstGeom>
        </p:spPr>
        <p:txBody>
          <a:bodyPr vert="horz" wrap="square" lIns="0" tIns="100965" rIns="0" bIns="0" rtlCol="0">
            <a:spAutoFit/>
          </a:bodyPr>
          <a:lstStyle/>
          <a:p>
            <a:pPr marL="12700">
              <a:lnSpc>
                <a:spcPct val="100000"/>
              </a:lnSpc>
              <a:spcBef>
                <a:spcPts val="795"/>
              </a:spcBef>
            </a:pPr>
            <a:r>
              <a:rPr sz="2000" spc="20" dirty="0">
                <a:latin typeface="Times New Roman"/>
                <a:cs typeface="Times New Roman"/>
              </a:rPr>
              <a:t>Since</a:t>
            </a:r>
            <a:r>
              <a:rPr sz="2000" spc="-195" dirty="0">
                <a:latin typeface="Times New Roman"/>
                <a:cs typeface="Times New Roman"/>
              </a:rPr>
              <a:t> </a:t>
            </a:r>
            <a:r>
              <a:rPr sz="2000" i="1" spc="20" dirty="0">
                <a:latin typeface="Times New Roman"/>
                <a:cs typeface="Times New Roman"/>
              </a:rPr>
              <a:t>f(t)</a:t>
            </a:r>
            <a:r>
              <a:rPr sz="2000" i="1" spc="-190" dirty="0">
                <a:latin typeface="Times New Roman"/>
                <a:cs typeface="Times New Roman"/>
              </a:rPr>
              <a:t> </a:t>
            </a:r>
            <a:r>
              <a:rPr sz="2000" spc="20" dirty="0">
                <a:latin typeface="Times New Roman"/>
                <a:cs typeface="Times New Roman"/>
              </a:rPr>
              <a:t>defined</a:t>
            </a:r>
            <a:r>
              <a:rPr sz="2000" spc="-165" dirty="0">
                <a:latin typeface="Times New Roman"/>
                <a:cs typeface="Times New Roman"/>
              </a:rPr>
              <a:t> </a:t>
            </a:r>
            <a:r>
              <a:rPr sz="2000" spc="15" dirty="0">
                <a:latin typeface="Times New Roman"/>
                <a:cs typeface="Times New Roman"/>
              </a:rPr>
              <a:t>here</a:t>
            </a:r>
            <a:r>
              <a:rPr sz="2000" spc="-120" dirty="0">
                <a:latin typeface="Times New Roman"/>
                <a:cs typeface="Times New Roman"/>
              </a:rPr>
              <a:t> </a:t>
            </a:r>
            <a:r>
              <a:rPr sz="2000" spc="20" dirty="0">
                <a:latin typeface="Times New Roman"/>
                <a:cs typeface="Times New Roman"/>
              </a:rPr>
              <a:t>is</a:t>
            </a:r>
            <a:r>
              <a:rPr sz="2000" spc="-85" dirty="0">
                <a:latin typeface="Times New Roman"/>
                <a:cs typeface="Times New Roman"/>
              </a:rPr>
              <a:t> </a:t>
            </a:r>
            <a:r>
              <a:rPr sz="2000" spc="20" dirty="0">
                <a:latin typeface="Times New Roman"/>
                <a:cs typeface="Times New Roman"/>
              </a:rPr>
              <a:t>even,</a:t>
            </a:r>
            <a:r>
              <a:rPr sz="2000" spc="-105" dirty="0">
                <a:latin typeface="Times New Roman"/>
                <a:cs typeface="Times New Roman"/>
              </a:rPr>
              <a:t> </a:t>
            </a:r>
            <a:r>
              <a:rPr sz="2000" spc="25" dirty="0">
                <a:latin typeface="Times New Roman"/>
                <a:cs typeface="Times New Roman"/>
              </a:rPr>
              <a:t>no</a:t>
            </a:r>
            <a:r>
              <a:rPr sz="2000" spc="-50" dirty="0">
                <a:latin typeface="Times New Roman"/>
                <a:cs typeface="Times New Roman"/>
              </a:rPr>
              <a:t> </a:t>
            </a:r>
            <a:r>
              <a:rPr sz="2000" spc="15" dirty="0">
                <a:latin typeface="Times New Roman"/>
                <a:cs typeface="Times New Roman"/>
              </a:rPr>
              <a:t>terms</a:t>
            </a:r>
            <a:r>
              <a:rPr sz="2000" spc="-155" dirty="0">
                <a:latin typeface="Times New Roman"/>
                <a:cs typeface="Times New Roman"/>
              </a:rPr>
              <a:t> </a:t>
            </a:r>
            <a:r>
              <a:rPr sz="2000" spc="25" dirty="0">
                <a:latin typeface="Times New Roman"/>
                <a:cs typeface="Times New Roman"/>
              </a:rPr>
              <a:t>of</a:t>
            </a:r>
            <a:r>
              <a:rPr sz="2000" spc="-4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0" dirty="0">
                <a:latin typeface="Times New Roman"/>
                <a:cs typeface="Times New Roman"/>
              </a:rPr>
              <a:t>form</a:t>
            </a:r>
            <a:r>
              <a:rPr sz="2000" spc="-35" dirty="0">
                <a:latin typeface="Times New Roman"/>
                <a:cs typeface="Times New Roman"/>
              </a:rPr>
              <a:t> </a:t>
            </a:r>
            <a:r>
              <a:rPr sz="3450" spc="67" baseline="3623" dirty="0">
                <a:latin typeface="Times New Roman"/>
                <a:cs typeface="Times New Roman"/>
              </a:rPr>
              <a:t>sin</a:t>
            </a:r>
            <a:r>
              <a:rPr sz="3450" i="1" spc="67" baseline="3623" dirty="0">
                <a:latin typeface="Times New Roman"/>
                <a:cs typeface="Times New Roman"/>
              </a:rPr>
              <a:t>n</a:t>
            </a:r>
            <a:r>
              <a:rPr sz="3450" spc="67" baseline="3623" dirty="0">
                <a:latin typeface="Symbol"/>
                <a:cs typeface="Symbol"/>
              </a:rPr>
              <a:t></a:t>
            </a:r>
            <a:r>
              <a:rPr sz="3450" i="1" spc="67" baseline="3623" dirty="0">
                <a:latin typeface="Times New Roman"/>
                <a:cs typeface="Times New Roman"/>
              </a:rPr>
              <a:t>t</a:t>
            </a:r>
            <a:endParaRPr sz="3450" baseline="3623">
              <a:latin typeface="Times New Roman"/>
              <a:cs typeface="Times New Roman"/>
            </a:endParaRPr>
          </a:p>
          <a:p>
            <a:pPr marL="69850">
              <a:lnSpc>
                <a:spcPct val="100000"/>
              </a:lnSpc>
              <a:spcBef>
                <a:spcPts val="625"/>
              </a:spcBef>
            </a:pPr>
            <a:r>
              <a:rPr sz="2000" spc="30" dirty="0">
                <a:latin typeface="Times New Roman"/>
                <a:cs typeface="Times New Roman"/>
              </a:rPr>
              <a:t>Again,</a:t>
            </a:r>
            <a:r>
              <a:rPr sz="2000" spc="350" dirty="0">
                <a:latin typeface="Times New Roman"/>
                <a:cs typeface="Times New Roman"/>
              </a:rPr>
              <a:t> </a:t>
            </a:r>
            <a:r>
              <a:rPr sz="2000" spc="20" dirty="0">
                <a:latin typeface="Times New Roman"/>
                <a:cs typeface="Times New Roman"/>
              </a:rPr>
              <a:t>from</a:t>
            </a:r>
            <a:r>
              <a:rPr sz="2000" spc="-200" dirty="0">
                <a:latin typeface="Times New Roman"/>
                <a:cs typeface="Times New Roman"/>
              </a:rPr>
              <a:t> </a:t>
            </a:r>
            <a:r>
              <a:rPr sz="2000" spc="35" dirty="0">
                <a:latin typeface="Times New Roman"/>
                <a:cs typeface="Times New Roman"/>
              </a:rPr>
              <a:t>Eqs.</a:t>
            </a:r>
            <a:r>
              <a:rPr sz="2000" spc="-175" dirty="0">
                <a:latin typeface="Times New Roman"/>
                <a:cs typeface="Times New Roman"/>
              </a:rPr>
              <a:t> </a:t>
            </a:r>
            <a:r>
              <a:rPr sz="2000" spc="15" dirty="0">
                <a:latin typeface="Times New Roman"/>
                <a:cs typeface="Times New Roman"/>
              </a:rPr>
              <a:t>(7.11)</a:t>
            </a:r>
            <a:r>
              <a:rPr sz="2000" spc="-204" dirty="0">
                <a:latin typeface="Times New Roman"/>
                <a:cs typeface="Times New Roman"/>
              </a:rPr>
              <a:t> </a:t>
            </a:r>
            <a:r>
              <a:rPr sz="2000" spc="20" dirty="0">
                <a:latin typeface="Times New Roman"/>
                <a:cs typeface="Times New Roman"/>
              </a:rPr>
              <a:t>and</a:t>
            </a:r>
            <a:r>
              <a:rPr sz="2000" spc="-20" dirty="0">
                <a:latin typeface="Times New Roman"/>
                <a:cs typeface="Times New Roman"/>
              </a:rPr>
              <a:t> </a:t>
            </a:r>
            <a:r>
              <a:rPr sz="2000" spc="25" dirty="0">
                <a:latin typeface="Times New Roman"/>
                <a:cs typeface="Times New Roman"/>
              </a:rPr>
              <a:t>(7.12),</a:t>
            </a:r>
            <a:r>
              <a:rPr sz="2000" spc="-190" dirty="0">
                <a:latin typeface="Times New Roman"/>
                <a:cs typeface="Times New Roman"/>
              </a:rPr>
              <a:t> </a:t>
            </a:r>
            <a:r>
              <a:rPr sz="2000" spc="30" dirty="0">
                <a:latin typeface="Times New Roman"/>
                <a:cs typeface="Times New Roman"/>
              </a:rPr>
              <a:t>we</a:t>
            </a:r>
            <a:r>
              <a:rPr sz="2000" spc="-90"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7" name="object 7"/>
          <p:cNvSpPr txBox="1"/>
          <p:nvPr/>
        </p:nvSpPr>
        <p:spPr>
          <a:xfrm>
            <a:off x="6708140" y="3136836"/>
            <a:ext cx="1223645" cy="334645"/>
          </a:xfrm>
          <a:prstGeom prst="rect">
            <a:avLst/>
          </a:prstGeom>
        </p:spPr>
        <p:txBody>
          <a:bodyPr vert="horz" wrap="square" lIns="0" tIns="15875" rIns="0" bIns="0" rtlCol="0">
            <a:spAutoFit/>
          </a:bodyPr>
          <a:lstStyle/>
          <a:p>
            <a:pPr marL="12700">
              <a:lnSpc>
                <a:spcPct val="100000"/>
              </a:lnSpc>
              <a:spcBef>
                <a:spcPts val="125"/>
              </a:spcBef>
            </a:pPr>
            <a:r>
              <a:rPr sz="2000" spc="35" dirty="0">
                <a:latin typeface="Times New Roman"/>
                <a:cs typeface="Times New Roman"/>
              </a:rPr>
              <a:t>will</a:t>
            </a:r>
            <a:r>
              <a:rPr sz="2000" spc="-215" dirty="0">
                <a:latin typeface="Times New Roman"/>
                <a:cs typeface="Times New Roman"/>
              </a:rPr>
              <a:t> </a:t>
            </a:r>
            <a:r>
              <a:rPr sz="2000" spc="-5" dirty="0">
                <a:latin typeface="Times New Roman"/>
                <a:cs typeface="Times New Roman"/>
              </a:rPr>
              <a:t>appear.</a:t>
            </a:r>
            <a:endParaRPr sz="2000">
              <a:latin typeface="Times New Roman"/>
              <a:cs typeface="Times New Roman"/>
            </a:endParaRPr>
          </a:p>
        </p:txBody>
      </p:sp>
      <p:sp>
        <p:nvSpPr>
          <p:cNvPr id="8" name="object 8"/>
          <p:cNvSpPr txBox="1"/>
          <p:nvPr/>
        </p:nvSpPr>
        <p:spPr>
          <a:xfrm>
            <a:off x="3266821" y="4853559"/>
            <a:ext cx="220979" cy="855344"/>
          </a:xfrm>
          <a:prstGeom prst="rect">
            <a:avLst/>
          </a:prstGeom>
        </p:spPr>
        <p:txBody>
          <a:bodyPr vert="horz" wrap="square" lIns="0" tIns="69215" rIns="0" bIns="0" rtlCol="0">
            <a:spAutoFit/>
          </a:bodyPr>
          <a:lstStyle/>
          <a:p>
            <a:pPr marL="60325">
              <a:lnSpc>
                <a:spcPct val="100000"/>
              </a:lnSpc>
              <a:spcBef>
                <a:spcPts val="545"/>
              </a:spcBef>
            </a:pPr>
            <a:r>
              <a:rPr sz="2300" u="heavy" spc="10" dirty="0">
                <a:uFill>
                  <a:solidFill>
                    <a:srgbClr val="000000"/>
                  </a:solidFill>
                </a:uFill>
                <a:latin typeface="Times New Roman"/>
                <a:cs typeface="Times New Roman"/>
              </a:rPr>
              <a:t>4</a:t>
            </a:r>
            <a:endParaRPr sz="2300">
              <a:latin typeface="Times New Roman"/>
              <a:cs typeface="Times New Roman"/>
            </a:endParaRPr>
          </a:p>
          <a:p>
            <a:pPr marL="12700">
              <a:lnSpc>
                <a:spcPct val="100000"/>
              </a:lnSpc>
              <a:spcBef>
                <a:spcPts val="445"/>
              </a:spcBef>
            </a:pPr>
            <a:r>
              <a:rPr sz="2400" dirty="0">
                <a:latin typeface="Symbol"/>
                <a:cs typeface="Symbol"/>
              </a:rPr>
              <a:t></a:t>
            </a:r>
            <a:endParaRPr sz="2400">
              <a:latin typeface="Symbol"/>
              <a:cs typeface="Symbol"/>
            </a:endParaRPr>
          </a:p>
        </p:txBody>
      </p:sp>
      <p:sp>
        <p:nvSpPr>
          <p:cNvPr id="9" name="object 9"/>
          <p:cNvSpPr txBox="1"/>
          <p:nvPr/>
        </p:nvSpPr>
        <p:spPr>
          <a:xfrm>
            <a:off x="1612519" y="5087620"/>
            <a:ext cx="1580515" cy="392430"/>
          </a:xfrm>
          <a:prstGeom prst="rect">
            <a:avLst/>
          </a:prstGeom>
        </p:spPr>
        <p:txBody>
          <a:bodyPr vert="horz" wrap="square" lIns="0" tIns="13335" rIns="0" bIns="0" rtlCol="0">
            <a:spAutoFit/>
          </a:bodyPr>
          <a:lstStyle/>
          <a:p>
            <a:pPr marL="12700">
              <a:lnSpc>
                <a:spcPct val="100000"/>
              </a:lnSpc>
              <a:spcBef>
                <a:spcPts val="105"/>
              </a:spcBef>
            </a:pPr>
            <a:r>
              <a:rPr sz="2300" spc="35" dirty="0">
                <a:latin typeface="Times New Roman"/>
                <a:cs typeface="Times New Roman"/>
              </a:rPr>
              <a:t>sin</a:t>
            </a:r>
            <a:r>
              <a:rPr sz="2400" spc="35" dirty="0">
                <a:latin typeface="Symbol"/>
                <a:cs typeface="Symbol"/>
              </a:rPr>
              <a:t></a:t>
            </a:r>
            <a:r>
              <a:rPr sz="2300" i="1" spc="35" dirty="0">
                <a:latin typeface="Times New Roman"/>
                <a:cs typeface="Times New Roman"/>
              </a:rPr>
              <a:t>td</a:t>
            </a:r>
            <a:r>
              <a:rPr sz="2300" i="1" spc="-46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 </a:t>
            </a:r>
            <a:r>
              <a:rPr sz="2300" spc="15" dirty="0">
                <a:latin typeface="Symbol"/>
                <a:cs typeface="Symbol"/>
              </a:rPr>
              <a:t></a:t>
            </a:r>
            <a:endParaRPr sz="2300">
              <a:latin typeface="Symbol"/>
              <a:cs typeface="Symbol"/>
            </a:endParaRPr>
          </a:p>
        </p:txBody>
      </p:sp>
      <p:sp>
        <p:nvSpPr>
          <p:cNvPr id="10" name="object 10"/>
          <p:cNvSpPr txBox="1"/>
          <p:nvPr/>
        </p:nvSpPr>
        <p:spPr>
          <a:xfrm>
            <a:off x="1422019" y="5385434"/>
            <a:ext cx="111125" cy="231140"/>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1" name="object 11"/>
          <p:cNvSpPr txBox="1"/>
          <p:nvPr/>
        </p:nvSpPr>
        <p:spPr>
          <a:xfrm>
            <a:off x="3882009" y="4584128"/>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2" name="object 12"/>
          <p:cNvSpPr txBox="1"/>
          <p:nvPr/>
        </p:nvSpPr>
        <p:spPr>
          <a:xfrm>
            <a:off x="3519804" y="4314207"/>
            <a:ext cx="193040" cy="1165860"/>
          </a:xfrm>
          <a:prstGeom prst="rect">
            <a:avLst/>
          </a:prstGeom>
        </p:spPr>
        <p:txBody>
          <a:bodyPr vert="horz" wrap="square" lIns="0" tIns="226060" rIns="0" bIns="0" rtlCol="0">
            <a:spAutoFit/>
          </a:bodyPr>
          <a:lstStyle/>
          <a:p>
            <a:pPr marL="12700">
              <a:lnSpc>
                <a:spcPct val="100000"/>
              </a:lnSpc>
              <a:spcBef>
                <a:spcPts val="1780"/>
              </a:spcBef>
            </a:pPr>
            <a:r>
              <a:rPr sz="2400" dirty="0">
                <a:latin typeface="Symbol"/>
                <a:cs typeface="Symbol"/>
              </a:rPr>
              <a:t></a:t>
            </a:r>
            <a:endParaRPr sz="2400">
              <a:latin typeface="Symbol"/>
              <a:cs typeface="Symbol"/>
            </a:endParaRPr>
          </a:p>
          <a:p>
            <a:pPr marL="22225">
              <a:lnSpc>
                <a:spcPct val="100000"/>
              </a:lnSpc>
              <a:spcBef>
                <a:spcPts val="1650"/>
              </a:spcBef>
            </a:pPr>
            <a:r>
              <a:rPr sz="2300" spc="5" dirty="0">
                <a:latin typeface="Times New Roman"/>
                <a:cs typeface="Times New Roman"/>
              </a:rPr>
              <a:t>,</a:t>
            </a:r>
            <a:endParaRPr sz="2300">
              <a:latin typeface="Times New Roman"/>
              <a:cs typeface="Times New Roman"/>
            </a:endParaRPr>
          </a:p>
        </p:txBody>
      </p:sp>
      <p:sp>
        <p:nvSpPr>
          <p:cNvPr id="13" name="object 13"/>
          <p:cNvSpPr txBox="1"/>
          <p:nvPr/>
        </p:nvSpPr>
        <p:spPr>
          <a:xfrm>
            <a:off x="638809" y="4494847"/>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4" name="object 14"/>
          <p:cNvSpPr txBox="1"/>
          <p:nvPr/>
        </p:nvSpPr>
        <p:spPr>
          <a:xfrm>
            <a:off x="1060767" y="4526915"/>
            <a:ext cx="221615" cy="1193165"/>
          </a:xfrm>
          <a:prstGeom prst="rect">
            <a:avLst/>
          </a:prstGeom>
        </p:spPr>
        <p:txBody>
          <a:bodyPr vert="horz" wrap="square" lIns="0" tIns="13335" rIns="0" bIns="0" rtlCol="0">
            <a:spAutoFit/>
          </a:bodyPr>
          <a:lstStyle/>
          <a:p>
            <a:pPr marL="12700">
              <a:lnSpc>
                <a:spcPct val="100000"/>
              </a:lnSpc>
              <a:spcBef>
                <a:spcPts val="105"/>
              </a:spcBef>
            </a:pPr>
            <a:r>
              <a:rPr sz="2400" dirty="0">
                <a:latin typeface="Symbol"/>
                <a:cs typeface="Symbol"/>
              </a:rPr>
              <a:t></a:t>
            </a:r>
            <a:endParaRPr sz="2400">
              <a:latin typeface="Symbol"/>
              <a:cs typeface="Symbol"/>
            </a:endParaRPr>
          </a:p>
          <a:p>
            <a:pPr marL="60325">
              <a:lnSpc>
                <a:spcPct val="100000"/>
              </a:lnSpc>
              <a:spcBef>
                <a:spcPts val="145"/>
              </a:spcBef>
            </a:pPr>
            <a:r>
              <a:rPr sz="2300" u="heavy" spc="10" dirty="0">
                <a:uFill>
                  <a:solidFill>
                    <a:srgbClr val="000000"/>
                  </a:solidFill>
                </a:uFill>
                <a:latin typeface="Times New Roman"/>
                <a:cs typeface="Times New Roman"/>
              </a:rPr>
              <a:t>2</a:t>
            </a:r>
            <a:endParaRPr sz="2300">
              <a:latin typeface="Times New Roman"/>
              <a:cs typeface="Times New Roman"/>
            </a:endParaRPr>
          </a:p>
          <a:p>
            <a:pPr marL="12700">
              <a:lnSpc>
                <a:spcPct val="100000"/>
              </a:lnSpc>
              <a:spcBef>
                <a:spcPts val="520"/>
              </a:spcBef>
            </a:pPr>
            <a:r>
              <a:rPr sz="2400" dirty="0">
                <a:latin typeface="Symbol"/>
                <a:cs typeface="Symbol"/>
              </a:rPr>
              <a:t></a:t>
            </a:r>
            <a:endParaRPr sz="2400">
              <a:latin typeface="Symbol"/>
              <a:cs typeface="Symbol"/>
            </a:endParaRPr>
          </a:p>
        </p:txBody>
      </p:sp>
      <p:sp>
        <p:nvSpPr>
          <p:cNvPr id="15" name="object 15"/>
          <p:cNvSpPr txBox="1"/>
          <p:nvPr/>
        </p:nvSpPr>
        <p:spPr>
          <a:xfrm>
            <a:off x="465455" y="4292917"/>
            <a:ext cx="805815" cy="380365"/>
          </a:xfrm>
          <a:prstGeom prst="rect">
            <a:avLst/>
          </a:prstGeom>
        </p:spPr>
        <p:txBody>
          <a:bodyPr vert="horz" wrap="square" lIns="0" tIns="15875" rIns="0" bIns="0" rtlCol="0">
            <a:spAutoFit/>
          </a:bodyPr>
          <a:lstStyle/>
          <a:p>
            <a:pPr marL="38100">
              <a:lnSpc>
                <a:spcPct val="100000"/>
              </a:lnSpc>
              <a:spcBef>
                <a:spcPts val="125"/>
              </a:spcBef>
              <a:tabLst>
                <a:tab pos="371475" algn="l"/>
              </a:tabLst>
            </a:pPr>
            <a:r>
              <a:rPr sz="2300" i="1" spc="10" dirty="0">
                <a:latin typeface="Times New Roman"/>
                <a:cs typeface="Times New Roman"/>
              </a:rPr>
              <a:t>a	</a:t>
            </a:r>
            <a:r>
              <a:rPr sz="2300" spc="15" dirty="0">
                <a:latin typeface="Symbol"/>
                <a:cs typeface="Symbol"/>
              </a:rPr>
              <a:t></a:t>
            </a:r>
            <a:r>
              <a:rPr sz="3450" spc="44" baseline="28985" dirty="0">
                <a:latin typeface="Times New Roman"/>
                <a:cs typeface="Times New Roman"/>
              </a:rPr>
              <a:t> </a:t>
            </a:r>
            <a:r>
              <a:rPr sz="3450" u="sng" spc="15" baseline="28985" dirty="0">
                <a:uFill>
                  <a:solidFill>
                    <a:srgbClr val="000000"/>
                  </a:solidFill>
                </a:uFill>
                <a:latin typeface="Times New Roman"/>
                <a:cs typeface="Times New Roman"/>
              </a:rPr>
              <a:t>1</a:t>
            </a:r>
            <a:endParaRPr sz="3450" baseline="28985">
              <a:latin typeface="Times New Roman"/>
              <a:cs typeface="Times New Roman"/>
            </a:endParaRPr>
          </a:p>
        </p:txBody>
      </p:sp>
      <p:sp>
        <p:nvSpPr>
          <p:cNvPr id="16" name="object 16"/>
          <p:cNvSpPr txBox="1"/>
          <p:nvPr/>
        </p:nvSpPr>
        <p:spPr>
          <a:xfrm>
            <a:off x="1456436" y="4989766"/>
            <a:ext cx="125095"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17" name="object 17"/>
          <p:cNvSpPr txBox="1"/>
          <p:nvPr/>
        </p:nvSpPr>
        <p:spPr>
          <a:xfrm>
            <a:off x="825817" y="5103495"/>
            <a:ext cx="187960" cy="381000"/>
          </a:xfrm>
          <a:prstGeom prst="rect">
            <a:avLst/>
          </a:prstGeom>
        </p:spPr>
        <p:txBody>
          <a:bodyPr vert="horz" wrap="square" lIns="0" tIns="16510" rIns="0" bIns="0" rtlCol="0">
            <a:spAutoFit/>
          </a:bodyPr>
          <a:lstStyle/>
          <a:p>
            <a:pPr marL="12700">
              <a:lnSpc>
                <a:spcPct val="100000"/>
              </a:lnSpc>
              <a:spcBef>
                <a:spcPts val="130"/>
              </a:spcBef>
            </a:pPr>
            <a:r>
              <a:rPr sz="2300" spc="15" dirty="0">
                <a:latin typeface="Symbol"/>
                <a:cs typeface="Symbol"/>
              </a:rPr>
              <a:t></a:t>
            </a:r>
            <a:endParaRPr sz="2300">
              <a:latin typeface="Symbol"/>
              <a:cs typeface="Symbol"/>
            </a:endParaRPr>
          </a:p>
        </p:txBody>
      </p:sp>
      <p:sp>
        <p:nvSpPr>
          <p:cNvPr id="18" name="object 18"/>
          <p:cNvSpPr txBox="1"/>
          <p:nvPr/>
        </p:nvSpPr>
        <p:spPr>
          <a:xfrm>
            <a:off x="1339214" y="5055870"/>
            <a:ext cx="148590" cy="563880"/>
          </a:xfrm>
          <a:prstGeom prst="rect">
            <a:avLst/>
          </a:prstGeom>
        </p:spPr>
        <p:txBody>
          <a:bodyPr vert="horz" wrap="square" lIns="0" tIns="16510" rIns="0" bIns="0" rtlCol="0">
            <a:spAutoFit/>
          </a:bodyPr>
          <a:lstStyle/>
          <a:p>
            <a:pPr marL="12700">
              <a:lnSpc>
                <a:spcPct val="100000"/>
              </a:lnSpc>
              <a:spcBef>
                <a:spcPts val="130"/>
              </a:spcBef>
            </a:pPr>
            <a:r>
              <a:rPr sz="3500" spc="5" dirty="0">
                <a:latin typeface="Symbol"/>
                <a:cs typeface="Symbol"/>
              </a:rPr>
              <a:t></a:t>
            </a:r>
            <a:endParaRPr sz="3500">
              <a:latin typeface="Symbol"/>
              <a:cs typeface="Symbol"/>
            </a:endParaRPr>
          </a:p>
        </p:txBody>
      </p:sp>
      <p:sp>
        <p:nvSpPr>
          <p:cNvPr id="19" name="object 19"/>
          <p:cNvSpPr txBox="1"/>
          <p:nvPr/>
        </p:nvSpPr>
        <p:spPr>
          <a:xfrm>
            <a:off x="3797934" y="4254880"/>
            <a:ext cx="135890" cy="563880"/>
          </a:xfrm>
          <a:prstGeom prst="rect">
            <a:avLst/>
          </a:prstGeom>
        </p:spPr>
        <p:txBody>
          <a:bodyPr vert="horz" wrap="square" lIns="0" tIns="16510" rIns="0" bIns="0" rtlCol="0">
            <a:spAutoFit/>
          </a:bodyPr>
          <a:lstStyle/>
          <a:p>
            <a:pPr marL="12700">
              <a:lnSpc>
                <a:spcPct val="100000"/>
              </a:lnSpc>
              <a:spcBef>
                <a:spcPts val="130"/>
              </a:spcBef>
            </a:pPr>
            <a:r>
              <a:rPr sz="3500" spc="-300" dirty="0">
                <a:latin typeface="Symbol"/>
                <a:cs typeface="Symbol"/>
              </a:rPr>
              <a:t></a:t>
            </a:r>
            <a:endParaRPr sz="3500">
              <a:latin typeface="Symbol"/>
              <a:cs typeface="Symbol"/>
            </a:endParaRPr>
          </a:p>
        </p:txBody>
      </p:sp>
      <p:sp>
        <p:nvSpPr>
          <p:cNvPr id="20" name="object 20"/>
          <p:cNvSpPr txBox="1"/>
          <p:nvPr/>
        </p:nvSpPr>
        <p:spPr>
          <a:xfrm>
            <a:off x="1656460" y="4286567"/>
            <a:ext cx="3789045" cy="391795"/>
          </a:xfrm>
          <a:prstGeom prst="rect">
            <a:avLst/>
          </a:prstGeom>
        </p:spPr>
        <p:txBody>
          <a:bodyPr vert="horz" wrap="square" lIns="0" tIns="12700" rIns="0" bIns="0" rtlCol="0">
            <a:spAutoFit/>
          </a:bodyPr>
          <a:lstStyle/>
          <a:p>
            <a:pPr marL="247650" indent="-210185">
              <a:lnSpc>
                <a:spcPct val="100000"/>
              </a:lnSpc>
              <a:spcBef>
                <a:spcPts val="100"/>
              </a:spcBef>
              <a:buFont typeface="Symbol"/>
              <a:buChar char=""/>
              <a:tabLst>
                <a:tab pos="248285" algn="l"/>
                <a:tab pos="2268855" algn="l"/>
              </a:tabLst>
            </a:pPr>
            <a:r>
              <a:rPr sz="2300" spc="45" dirty="0">
                <a:latin typeface="Times New Roman"/>
                <a:cs typeface="Times New Roman"/>
              </a:rPr>
              <a:t>sin</a:t>
            </a:r>
            <a:r>
              <a:rPr sz="2400" spc="45" dirty="0">
                <a:latin typeface="Symbol"/>
                <a:cs typeface="Symbol"/>
              </a:rPr>
              <a:t></a:t>
            </a:r>
            <a:r>
              <a:rPr sz="2300" i="1" spc="45" dirty="0">
                <a:latin typeface="Times New Roman"/>
                <a:cs typeface="Times New Roman"/>
              </a:rPr>
              <a:t>td</a:t>
            </a:r>
            <a:r>
              <a:rPr sz="2300" i="1" spc="-46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 </a:t>
            </a:r>
            <a:r>
              <a:rPr sz="2300" spc="15" dirty="0">
                <a:latin typeface="Symbol"/>
                <a:cs typeface="Symbol"/>
              </a:rPr>
              <a:t></a:t>
            </a:r>
            <a:r>
              <a:rPr sz="3450" spc="262" baseline="28985" dirty="0">
                <a:latin typeface="Times New Roman"/>
                <a:cs typeface="Times New Roman"/>
              </a:rPr>
              <a:t> </a:t>
            </a:r>
            <a:r>
              <a:rPr sz="3450" u="sng" spc="15" baseline="28985" dirty="0">
                <a:uFill>
                  <a:solidFill>
                    <a:srgbClr val="000000"/>
                  </a:solidFill>
                </a:uFill>
                <a:latin typeface="Times New Roman"/>
                <a:cs typeface="Times New Roman"/>
              </a:rPr>
              <a:t>1</a:t>
            </a:r>
            <a:r>
              <a:rPr sz="3450" spc="15" baseline="28985" dirty="0">
                <a:latin typeface="Times New Roman"/>
                <a:cs typeface="Times New Roman"/>
              </a:rPr>
              <a:t>	</a:t>
            </a:r>
            <a:r>
              <a:rPr sz="2100" spc="22" baseline="57539" dirty="0">
                <a:latin typeface="Symbol"/>
                <a:cs typeface="Symbol"/>
              </a:rPr>
              <a:t></a:t>
            </a:r>
            <a:r>
              <a:rPr sz="2100" spc="22" baseline="57539" dirty="0">
                <a:latin typeface="Times New Roman"/>
                <a:cs typeface="Times New Roman"/>
              </a:rPr>
              <a:t> </a:t>
            </a:r>
            <a:r>
              <a:rPr sz="2300" spc="45" dirty="0">
                <a:latin typeface="Times New Roman"/>
                <a:cs typeface="Times New Roman"/>
              </a:rPr>
              <a:t>sin</a:t>
            </a:r>
            <a:r>
              <a:rPr sz="2400" spc="45" dirty="0">
                <a:latin typeface="Symbol"/>
                <a:cs typeface="Symbol"/>
              </a:rPr>
              <a:t></a:t>
            </a:r>
            <a:r>
              <a:rPr sz="2300" i="1" spc="45" dirty="0">
                <a:latin typeface="Times New Roman"/>
                <a:cs typeface="Times New Roman"/>
              </a:rPr>
              <a:t>td</a:t>
            </a:r>
            <a:r>
              <a:rPr sz="2300" i="1" spc="-39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a:t>
            </a:r>
            <a:endParaRPr sz="2300">
              <a:latin typeface="Times New Roman"/>
              <a:cs typeface="Times New Roman"/>
            </a:endParaRPr>
          </a:p>
        </p:txBody>
      </p:sp>
      <p:sp>
        <p:nvSpPr>
          <p:cNvPr id="21" name="object 21"/>
          <p:cNvSpPr txBox="1"/>
          <p:nvPr/>
        </p:nvSpPr>
        <p:spPr>
          <a:xfrm>
            <a:off x="1339214" y="4254880"/>
            <a:ext cx="135890" cy="563880"/>
          </a:xfrm>
          <a:prstGeom prst="rect">
            <a:avLst/>
          </a:prstGeom>
        </p:spPr>
        <p:txBody>
          <a:bodyPr vert="horz" wrap="square" lIns="0" tIns="16510" rIns="0" bIns="0" rtlCol="0">
            <a:spAutoFit/>
          </a:bodyPr>
          <a:lstStyle/>
          <a:p>
            <a:pPr marL="12700">
              <a:lnSpc>
                <a:spcPct val="100000"/>
              </a:lnSpc>
              <a:spcBef>
                <a:spcPts val="130"/>
              </a:spcBef>
            </a:pPr>
            <a:r>
              <a:rPr sz="3500" spc="-280" dirty="0">
                <a:latin typeface="Symbol"/>
                <a:cs typeface="Symbol"/>
              </a:rPr>
              <a:t></a:t>
            </a:r>
            <a:endParaRPr sz="3500">
              <a:latin typeface="Symbol"/>
              <a:cs typeface="Symbol"/>
            </a:endParaRPr>
          </a:p>
        </p:txBody>
      </p:sp>
      <p:sp>
        <p:nvSpPr>
          <p:cNvPr id="22" name="object 22"/>
          <p:cNvSpPr txBox="1"/>
          <p:nvPr/>
        </p:nvSpPr>
        <p:spPr>
          <a:xfrm>
            <a:off x="1473453" y="4194873"/>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23" name="object 23"/>
          <p:cNvSpPr txBox="1"/>
          <p:nvPr/>
        </p:nvSpPr>
        <p:spPr>
          <a:xfrm>
            <a:off x="1425828" y="4585906"/>
            <a:ext cx="210820" cy="243204"/>
          </a:xfrm>
          <a:prstGeom prst="rect">
            <a:avLst/>
          </a:prstGeom>
        </p:spPr>
        <p:txBody>
          <a:bodyPr vert="horz" wrap="square" lIns="0" tIns="15875" rIns="0" bIns="0" rtlCol="0">
            <a:spAutoFit/>
          </a:bodyPr>
          <a:lstStyle/>
          <a:p>
            <a:pPr marL="12700">
              <a:lnSpc>
                <a:spcPct val="100000"/>
              </a:lnSpc>
              <a:spcBef>
                <a:spcPts val="125"/>
              </a:spcBef>
            </a:pPr>
            <a:r>
              <a:rPr sz="1350" spc="-70" dirty="0">
                <a:latin typeface="Symbol"/>
                <a:cs typeface="Symbol"/>
              </a:rPr>
              <a:t></a:t>
            </a:r>
            <a:r>
              <a:rPr sz="1400" spc="15" dirty="0">
                <a:latin typeface="Symbol"/>
                <a:cs typeface="Symbol"/>
              </a:rPr>
              <a:t></a:t>
            </a:r>
            <a:endParaRPr sz="1400">
              <a:latin typeface="Symbol"/>
              <a:cs typeface="Symbol"/>
            </a:endParaRPr>
          </a:p>
        </p:txBody>
      </p:sp>
      <p:sp>
        <p:nvSpPr>
          <p:cNvPr id="24" name="object 24"/>
          <p:cNvSpPr txBox="1"/>
          <p:nvPr/>
        </p:nvSpPr>
        <p:spPr>
          <a:xfrm>
            <a:off x="6238875" y="4893373"/>
            <a:ext cx="655320" cy="334645"/>
          </a:xfrm>
          <a:prstGeom prst="rect">
            <a:avLst/>
          </a:prstGeom>
        </p:spPr>
        <p:txBody>
          <a:bodyPr vert="horz" wrap="square" lIns="0" tIns="15875" rIns="0" bIns="0" rtlCol="0">
            <a:spAutoFit/>
          </a:bodyPr>
          <a:lstStyle/>
          <a:p>
            <a:pPr marL="12700">
              <a:lnSpc>
                <a:spcPct val="100000"/>
              </a:lnSpc>
              <a:spcBef>
                <a:spcPts val="125"/>
              </a:spcBef>
            </a:pPr>
            <a:r>
              <a:rPr sz="1800" spc="25" dirty="0">
                <a:latin typeface="Arial"/>
                <a:cs typeface="Arial"/>
              </a:rPr>
              <a:t>(</a:t>
            </a:r>
            <a:r>
              <a:rPr sz="2000" spc="25" dirty="0">
                <a:latin typeface="Times New Roman"/>
                <a:cs typeface="Times New Roman"/>
              </a:rPr>
              <a:t>7.38)</a:t>
            </a:r>
            <a:endParaRPr sz="2000">
              <a:latin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59000" y="1358900"/>
            <a:ext cx="580390" cy="0"/>
          </a:xfrm>
          <a:custGeom>
            <a:avLst/>
            <a:gdLst/>
            <a:ahLst/>
            <a:cxnLst/>
            <a:rect l="l" t="t" r="r" b="b"/>
            <a:pathLst>
              <a:path w="580389">
                <a:moveTo>
                  <a:pt x="0" y="0"/>
                </a:moveTo>
                <a:lnTo>
                  <a:pt x="580389" y="0"/>
                </a:lnTo>
              </a:path>
            </a:pathLst>
          </a:custGeom>
          <a:ln w="10160">
            <a:solidFill>
              <a:srgbClr val="000000"/>
            </a:solidFill>
          </a:ln>
        </p:spPr>
        <p:txBody>
          <a:bodyPr wrap="square" lIns="0" tIns="0" rIns="0" bIns="0" rtlCol="0"/>
          <a:lstStyle/>
          <a:p>
            <a:endParaRPr/>
          </a:p>
        </p:txBody>
      </p:sp>
      <p:sp>
        <p:nvSpPr>
          <p:cNvPr id="3" name="object 3"/>
          <p:cNvSpPr txBox="1"/>
          <p:nvPr/>
        </p:nvSpPr>
        <p:spPr>
          <a:xfrm>
            <a:off x="2761995" y="1147762"/>
            <a:ext cx="1396365" cy="859155"/>
          </a:xfrm>
          <a:prstGeom prst="rect">
            <a:avLst/>
          </a:prstGeom>
        </p:spPr>
        <p:txBody>
          <a:bodyPr vert="horz" wrap="square" lIns="0" tIns="15875" rIns="0" bIns="0" rtlCol="0">
            <a:spAutoFit/>
          </a:bodyPr>
          <a:lstStyle/>
          <a:p>
            <a:pPr marL="12700">
              <a:lnSpc>
                <a:spcPct val="100000"/>
              </a:lnSpc>
              <a:spcBef>
                <a:spcPts val="125"/>
              </a:spcBef>
              <a:tabLst>
                <a:tab pos="460375" algn="l"/>
              </a:tabLst>
            </a:pPr>
            <a:r>
              <a:rPr sz="2000" spc="5" dirty="0">
                <a:latin typeface="Times New Roman"/>
                <a:cs typeface="Times New Roman"/>
              </a:rPr>
              <a:t>,	</a:t>
            </a:r>
            <a:r>
              <a:rPr sz="2000" i="1" spc="10" dirty="0">
                <a:latin typeface="Times New Roman"/>
                <a:cs typeface="Times New Roman"/>
              </a:rPr>
              <a:t>n </a:t>
            </a:r>
            <a:r>
              <a:rPr sz="2000" spc="15" dirty="0">
                <a:latin typeface="Symbol"/>
                <a:cs typeface="Symbol"/>
              </a:rPr>
              <a:t></a:t>
            </a:r>
            <a:r>
              <a:rPr sz="2000" spc="-330" dirty="0">
                <a:latin typeface="Times New Roman"/>
                <a:cs typeface="Times New Roman"/>
              </a:rPr>
              <a:t> </a:t>
            </a:r>
            <a:r>
              <a:rPr sz="2000" i="1" spc="5" dirty="0">
                <a:latin typeface="Times New Roman"/>
                <a:cs typeface="Times New Roman"/>
              </a:rPr>
              <a:t>even</a:t>
            </a:r>
            <a:endParaRPr sz="2000">
              <a:latin typeface="Times New Roman"/>
              <a:cs typeface="Times New Roman"/>
            </a:endParaRPr>
          </a:p>
          <a:p>
            <a:pPr marL="555625">
              <a:lnSpc>
                <a:spcPct val="100000"/>
              </a:lnSpc>
              <a:spcBef>
                <a:spcPts val="1730"/>
              </a:spcBef>
            </a:pPr>
            <a:r>
              <a:rPr sz="2000" i="1" spc="15" dirty="0">
                <a:latin typeface="Times New Roman"/>
                <a:cs typeface="Times New Roman"/>
              </a:rPr>
              <a:t>n </a:t>
            </a:r>
            <a:r>
              <a:rPr sz="2000" spc="15" dirty="0">
                <a:latin typeface="Symbol"/>
                <a:cs typeface="Symbol"/>
              </a:rPr>
              <a:t></a:t>
            </a:r>
            <a:r>
              <a:rPr sz="2000" spc="-365" dirty="0">
                <a:latin typeface="Times New Roman"/>
                <a:cs typeface="Times New Roman"/>
              </a:rPr>
              <a:t> </a:t>
            </a:r>
            <a:r>
              <a:rPr sz="2000" i="1" spc="35" dirty="0">
                <a:latin typeface="Times New Roman"/>
                <a:cs typeface="Times New Roman"/>
              </a:rPr>
              <a:t>odd</a:t>
            </a:r>
            <a:r>
              <a:rPr sz="2000" spc="35" dirty="0">
                <a:latin typeface="Times New Roman"/>
                <a:cs typeface="Times New Roman"/>
              </a:rPr>
              <a:t>.</a:t>
            </a:r>
            <a:endParaRPr sz="2000">
              <a:latin typeface="Times New Roman"/>
              <a:cs typeface="Times New Roman"/>
            </a:endParaRPr>
          </a:p>
        </p:txBody>
      </p:sp>
      <p:sp>
        <p:nvSpPr>
          <p:cNvPr id="4" name="object 4"/>
          <p:cNvSpPr txBox="1"/>
          <p:nvPr/>
        </p:nvSpPr>
        <p:spPr>
          <a:xfrm>
            <a:off x="1535049" y="1671319"/>
            <a:ext cx="326390"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Symbol"/>
                <a:cs typeface="Symbol"/>
              </a:rPr>
              <a:t></a:t>
            </a:r>
            <a:r>
              <a:rPr sz="2000" spc="-335" dirty="0">
                <a:latin typeface="Times New Roman"/>
                <a:cs typeface="Times New Roman"/>
              </a:rPr>
              <a:t> </a:t>
            </a:r>
            <a:r>
              <a:rPr sz="2000" spc="15" dirty="0">
                <a:latin typeface="Times New Roman"/>
                <a:cs typeface="Times New Roman"/>
              </a:rPr>
              <a:t>0</a:t>
            </a:r>
            <a:endParaRPr sz="2000">
              <a:latin typeface="Times New Roman"/>
              <a:cs typeface="Times New Roman"/>
            </a:endParaRPr>
          </a:p>
        </p:txBody>
      </p:sp>
      <p:sp>
        <p:nvSpPr>
          <p:cNvPr id="5" name="object 5"/>
          <p:cNvSpPr txBox="1"/>
          <p:nvPr/>
        </p:nvSpPr>
        <p:spPr>
          <a:xfrm>
            <a:off x="2375535" y="989964"/>
            <a:ext cx="154305"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Times New Roman"/>
                <a:cs typeface="Times New Roman"/>
              </a:rPr>
              <a:t>2</a:t>
            </a:r>
            <a:endParaRPr sz="2000">
              <a:latin typeface="Times New Roman"/>
              <a:cs typeface="Times New Roman"/>
            </a:endParaRPr>
          </a:p>
        </p:txBody>
      </p:sp>
      <p:sp>
        <p:nvSpPr>
          <p:cNvPr id="6" name="object 6"/>
          <p:cNvSpPr txBox="1"/>
          <p:nvPr/>
        </p:nvSpPr>
        <p:spPr>
          <a:xfrm>
            <a:off x="1512824" y="1147762"/>
            <a:ext cx="596265" cy="33464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240" dirty="0">
                <a:latin typeface="Times New Roman"/>
                <a:cs typeface="Times New Roman"/>
              </a:rPr>
              <a:t> </a:t>
            </a:r>
            <a:r>
              <a:rPr sz="3000" u="sng" spc="15" baseline="29166" dirty="0">
                <a:uFill>
                  <a:solidFill>
                    <a:srgbClr val="000000"/>
                  </a:solidFill>
                </a:uFill>
                <a:latin typeface="Times New Roman"/>
                <a:cs typeface="Times New Roman"/>
              </a:rPr>
              <a:t>2</a:t>
            </a:r>
            <a:endParaRPr sz="3000" baseline="29166">
              <a:latin typeface="Times New Roman"/>
              <a:cs typeface="Times New Roman"/>
            </a:endParaRPr>
          </a:p>
        </p:txBody>
      </p:sp>
      <p:sp>
        <p:nvSpPr>
          <p:cNvPr id="7" name="object 7"/>
          <p:cNvSpPr txBox="1"/>
          <p:nvPr/>
        </p:nvSpPr>
        <p:spPr>
          <a:xfrm>
            <a:off x="1887854" y="1338516"/>
            <a:ext cx="815340" cy="33464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Symbol"/>
                <a:cs typeface="Symbol"/>
              </a:rPr>
              <a:t></a:t>
            </a:r>
            <a:r>
              <a:rPr sz="2000" spc="15" dirty="0">
                <a:latin typeface="Times New Roman"/>
                <a:cs typeface="Times New Roman"/>
              </a:rPr>
              <a:t> </a:t>
            </a:r>
            <a:r>
              <a:rPr sz="2000" i="1" spc="65" dirty="0">
                <a:latin typeface="Times New Roman"/>
                <a:cs typeface="Times New Roman"/>
              </a:rPr>
              <a:t>n</a:t>
            </a:r>
            <a:r>
              <a:rPr sz="1650" spc="97" baseline="37878" dirty="0">
                <a:latin typeface="Times New Roman"/>
                <a:cs typeface="Times New Roman"/>
              </a:rPr>
              <a:t>2</a:t>
            </a:r>
            <a:r>
              <a:rPr sz="1650" spc="-82" baseline="37878" dirty="0">
                <a:latin typeface="Times New Roman"/>
                <a:cs typeface="Times New Roman"/>
              </a:rPr>
              <a:t> </a:t>
            </a:r>
            <a:r>
              <a:rPr sz="2000" spc="55" dirty="0">
                <a:latin typeface="Symbol"/>
                <a:cs typeface="Symbol"/>
              </a:rPr>
              <a:t></a:t>
            </a:r>
            <a:r>
              <a:rPr sz="2000" spc="55" dirty="0">
                <a:latin typeface="Times New Roman"/>
                <a:cs typeface="Times New Roman"/>
              </a:rPr>
              <a:t>1</a:t>
            </a:r>
            <a:endParaRPr sz="2000">
              <a:latin typeface="Times New Roman"/>
              <a:cs typeface="Times New Roman"/>
            </a:endParaRPr>
          </a:p>
        </p:txBody>
      </p:sp>
      <p:sp>
        <p:nvSpPr>
          <p:cNvPr id="8" name="object 8"/>
          <p:cNvSpPr txBox="1"/>
          <p:nvPr/>
        </p:nvSpPr>
        <p:spPr>
          <a:xfrm>
            <a:off x="1373886" y="647382"/>
            <a:ext cx="97155"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9" name="object 9"/>
          <p:cNvSpPr txBox="1"/>
          <p:nvPr/>
        </p:nvSpPr>
        <p:spPr>
          <a:xfrm>
            <a:off x="1971039" y="430530"/>
            <a:ext cx="117475" cy="483870"/>
          </a:xfrm>
          <a:prstGeom prst="rect">
            <a:avLst/>
          </a:prstGeom>
        </p:spPr>
        <p:txBody>
          <a:bodyPr vert="horz" wrap="square" lIns="0" tIns="13335" rIns="0" bIns="0" rtlCol="0">
            <a:spAutoFit/>
          </a:bodyPr>
          <a:lstStyle/>
          <a:p>
            <a:pPr marL="12700">
              <a:lnSpc>
                <a:spcPct val="100000"/>
              </a:lnSpc>
              <a:spcBef>
                <a:spcPts val="105"/>
              </a:spcBef>
            </a:pPr>
            <a:r>
              <a:rPr sz="3000" spc="-265" dirty="0">
                <a:latin typeface="Symbol"/>
                <a:cs typeface="Symbol"/>
              </a:rPr>
              <a:t></a:t>
            </a:r>
            <a:endParaRPr sz="3000">
              <a:latin typeface="Symbol"/>
              <a:cs typeface="Symbol"/>
            </a:endParaRPr>
          </a:p>
        </p:txBody>
      </p:sp>
      <p:sp>
        <p:nvSpPr>
          <p:cNvPr id="10" name="object 10"/>
          <p:cNvSpPr txBox="1"/>
          <p:nvPr/>
        </p:nvSpPr>
        <p:spPr>
          <a:xfrm>
            <a:off x="2017141" y="469328"/>
            <a:ext cx="2178685" cy="451484"/>
          </a:xfrm>
          <a:prstGeom prst="rect">
            <a:avLst/>
          </a:prstGeom>
        </p:spPr>
        <p:txBody>
          <a:bodyPr vert="horz" wrap="square" lIns="0" tIns="15875" rIns="0" bIns="0" rtlCol="0">
            <a:spAutoFit/>
          </a:bodyPr>
          <a:lstStyle/>
          <a:p>
            <a:pPr marL="70485">
              <a:lnSpc>
                <a:spcPts val="2200"/>
              </a:lnSpc>
              <a:spcBef>
                <a:spcPts val="125"/>
              </a:spcBef>
            </a:pPr>
            <a:r>
              <a:rPr sz="1800" baseline="60185" dirty="0">
                <a:latin typeface="Symbol"/>
                <a:cs typeface="Symbol"/>
              </a:rPr>
              <a:t></a:t>
            </a:r>
            <a:r>
              <a:rPr sz="1800" spc="7" baseline="60185" dirty="0">
                <a:latin typeface="Times New Roman"/>
                <a:cs typeface="Times New Roman"/>
              </a:rPr>
              <a:t> </a:t>
            </a:r>
            <a:r>
              <a:rPr sz="2000" spc="50" dirty="0">
                <a:latin typeface="Times New Roman"/>
                <a:cs typeface="Times New Roman"/>
              </a:rPr>
              <a:t>sin</a:t>
            </a:r>
            <a:r>
              <a:rPr sz="2000" spc="50" dirty="0">
                <a:latin typeface="Symbol"/>
                <a:cs typeface="Symbol"/>
              </a:rPr>
              <a:t></a:t>
            </a:r>
            <a:r>
              <a:rPr sz="2000" i="1" spc="50" dirty="0">
                <a:latin typeface="Times New Roman"/>
                <a:cs typeface="Times New Roman"/>
              </a:rPr>
              <a:t>t</a:t>
            </a:r>
            <a:r>
              <a:rPr sz="2000" i="1" spc="-250" dirty="0">
                <a:latin typeface="Times New Roman"/>
                <a:cs typeface="Times New Roman"/>
              </a:rPr>
              <a:t> </a:t>
            </a:r>
            <a:r>
              <a:rPr sz="2000" spc="20" dirty="0">
                <a:latin typeface="Times New Roman"/>
                <a:cs typeface="Times New Roman"/>
              </a:rPr>
              <a:t>cos</a:t>
            </a:r>
            <a:r>
              <a:rPr sz="2000" spc="-245" dirty="0">
                <a:latin typeface="Times New Roman"/>
                <a:cs typeface="Times New Roman"/>
              </a:rPr>
              <a:t> </a:t>
            </a:r>
            <a:r>
              <a:rPr sz="2000" i="1" spc="15" dirty="0">
                <a:latin typeface="Times New Roman"/>
                <a:cs typeface="Times New Roman"/>
              </a:rPr>
              <a:t>n</a:t>
            </a:r>
            <a:r>
              <a:rPr sz="2000" spc="15" dirty="0">
                <a:latin typeface="Symbol"/>
                <a:cs typeface="Symbol"/>
              </a:rPr>
              <a:t></a:t>
            </a:r>
            <a:r>
              <a:rPr sz="2000" i="1" spc="15" dirty="0">
                <a:latin typeface="Times New Roman"/>
                <a:cs typeface="Times New Roman"/>
              </a:rPr>
              <a:t>td</a:t>
            </a:r>
            <a:r>
              <a:rPr sz="2000" i="1" spc="-320" dirty="0">
                <a:latin typeface="Times New Roman"/>
                <a:cs typeface="Times New Roman"/>
              </a:rPr>
              <a:t> </a:t>
            </a:r>
            <a:r>
              <a:rPr sz="2000" spc="5" dirty="0">
                <a:latin typeface="Times New Roman"/>
                <a:cs typeface="Times New Roman"/>
              </a:rPr>
              <a:t>(</a:t>
            </a:r>
            <a:r>
              <a:rPr sz="2000" spc="5" dirty="0">
                <a:latin typeface="Symbol"/>
                <a:cs typeface="Symbol"/>
              </a:rPr>
              <a:t></a:t>
            </a:r>
            <a:r>
              <a:rPr sz="2000" i="1" spc="5" dirty="0">
                <a:latin typeface="Times New Roman"/>
                <a:cs typeface="Times New Roman"/>
              </a:rPr>
              <a:t>t</a:t>
            </a:r>
            <a:r>
              <a:rPr sz="2000" spc="5" dirty="0">
                <a:latin typeface="Times New Roman"/>
                <a:cs typeface="Times New Roman"/>
              </a:rPr>
              <a:t>)</a:t>
            </a:r>
            <a:endParaRPr sz="2000">
              <a:latin typeface="Times New Roman"/>
              <a:cs typeface="Times New Roman"/>
            </a:endParaRPr>
          </a:p>
          <a:p>
            <a:pPr marL="38100">
              <a:lnSpc>
                <a:spcPts val="1120"/>
              </a:lnSpc>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734820" y="666432"/>
            <a:ext cx="167005" cy="33464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endParaRPr sz="2000">
              <a:latin typeface="Symbol"/>
              <a:cs typeface="Symbol"/>
            </a:endParaRPr>
          </a:p>
        </p:txBody>
      </p:sp>
      <p:sp>
        <p:nvSpPr>
          <p:cNvPr id="12" name="object 12"/>
          <p:cNvSpPr txBox="1"/>
          <p:nvPr/>
        </p:nvSpPr>
        <p:spPr>
          <a:xfrm>
            <a:off x="1220469" y="335597"/>
            <a:ext cx="729615" cy="334645"/>
          </a:xfrm>
          <a:prstGeom prst="rect">
            <a:avLst/>
          </a:prstGeom>
        </p:spPr>
        <p:txBody>
          <a:bodyPr vert="horz" wrap="square" lIns="0" tIns="15875" rIns="0" bIns="0" rtlCol="0">
            <a:spAutoFit/>
          </a:bodyPr>
          <a:lstStyle/>
          <a:p>
            <a:pPr marL="38100">
              <a:lnSpc>
                <a:spcPct val="100000"/>
              </a:lnSpc>
              <a:spcBef>
                <a:spcPts val="125"/>
              </a:spcBef>
              <a:tabLst>
                <a:tab pos="333375" algn="l"/>
              </a:tabLst>
            </a:pPr>
            <a:r>
              <a:rPr sz="3000" i="1" spc="15" baseline="-29166" dirty="0">
                <a:latin typeface="Times New Roman"/>
                <a:cs typeface="Times New Roman"/>
              </a:rPr>
              <a:t>a	</a:t>
            </a:r>
            <a:r>
              <a:rPr sz="3000" spc="22" baseline="-29166" dirty="0">
                <a:latin typeface="Symbol"/>
                <a:cs typeface="Symbol"/>
              </a:rPr>
              <a:t></a:t>
            </a:r>
            <a:r>
              <a:rPr sz="2000" u="sng" spc="120" dirty="0">
                <a:uFill>
                  <a:solidFill>
                    <a:srgbClr val="000000"/>
                  </a:solidFill>
                </a:uFill>
                <a:latin typeface="Times New Roman"/>
                <a:cs typeface="Times New Roman"/>
              </a:rPr>
              <a:t> </a:t>
            </a:r>
            <a:r>
              <a:rPr sz="2000" u="sng" spc="10" dirty="0">
                <a:uFill>
                  <a:solidFill>
                    <a:srgbClr val="000000"/>
                  </a:solidFill>
                </a:uFill>
                <a:latin typeface="Times New Roman"/>
                <a:cs typeface="Times New Roman"/>
              </a:rPr>
              <a:t>2</a:t>
            </a:r>
            <a:endParaRPr sz="2000">
              <a:latin typeface="Times New Roman"/>
              <a:cs typeface="Times New Roman"/>
            </a:endParaRPr>
          </a:p>
        </p:txBody>
      </p:sp>
      <p:sp>
        <p:nvSpPr>
          <p:cNvPr id="13" name="object 13"/>
          <p:cNvSpPr txBox="1"/>
          <p:nvPr/>
        </p:nvSpPr>
        <p:spPr>
          <a:xfrm>
            <a:off x="6326759" y="115284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39</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3833876" y="3812222"/>
            <a:ext cx="335280" cy="357505"/>
          </a:xfrm>
          <a:prstGeom prst="rect">
            <a:avLst/>
          </a:prstGeom>
        </p:spPr>
        <p:txBody>
          <a:bodyPr vert="horz" wrap="square" lIns="0" tIns="15875" rIns="0" bIns="0" rtlCol="0">
            <a:spAutoFit/>
          </a:bodyPr>
          <a:lstStyle/>
          <a:p>
            <a:pPr marL="12700">
              <a:lnSpc>
                <a:spcPct val="100000"/>
              </a:lnSpc>
              <a:spcBef>
                <a:spcPts val="125"/>
              </a:spcBef>
            </a:pPr>
            <a:r>
              <a:rPr sz="2150" spc="165" dirty="0">
                <a:latin typeface="Symbol"/>
                <a:cs typeface="Symbol"/>
              </a:rPr>
              <a:t></a:t>
            </a:r>
            <a:r>
              <a:rPr sz="2150" spc="10" dirty="0">
                <a:latin typeface="Times New Roman"/>
                <a:cs typeface="Times New Roman"/>
              </a:rPr>
              <a:t>1</a:t>
            </a:r>
            <a:endParaRPr sz="2150">
              <a:latin typeface="Times New Roman"/>
              <a:cs typeface="Times New Roman"/>
            </a:endParaRPr>
          </a:p>
        </p:txBody>
      </p:sp>
      <p:sp>
        <p:nvSpPr>
          <p:cNvPr id="15" name="object 15"/>
          <p:cNvSpPr txBox="1"/>
          <p:nvPr/>
        </p:nvSpPr>
        <p:spPr>
          <a:xfrm>
            <a:off x="1224280" y="3598481"/>
            <a:ext cx="1083310" cy="357505"/>
          </a:xfrm>
          <a:prstGeom prst="rect">
            <a:avLst/>
          </a:prstGeom>
        </p:spPr>
        <p:txBody>
          <a:bodyPr vert="horz" wrap="square" lIns="0" tIns="15875" rIns="0" bIns="0" rtlCol="0">
            <a:spAutoFit/>
          </a:bodyPr>
          <a:lstStyle/>
          <a:p>
            <a:pPr marL="12700">
              <a:lnSpc>
                <a:spcPct val="100000"/>
              </a:lnSpc>
              <a:spcBef>
                <a:spcPts val="125"/>
              </a:spcBef>
              <a:tabLst>
                <a:tab pos="918210" algn="l"/>
              </a:tabLst>
            </a:pPr>
            <a:r>
              <a:rPr sz="2150" i="1" spc="5" dirty="0">
                <a:latin typeface="Times New Roman"/>
                <a:cs typeface="Times New Roman"/>
              </a:rPr>
              <a:t>f</a:t>
            </a:r>
            <a:r>
              <a:rPr sz="2150" i="1" spc="-95" dirty="0">
                <a:latin typeface="Times New Roman"/>
                <a:cs typeface="Times New Roman"/>
              </a:rPr>
              <a:t> </a:t>
            </a:r>
            <a:r>
              <a:rPr sz="2150" spc="105" dirty="0">
                <a:latin typeface="Times New Roman"/>
                <a:cs typeface="Times New Roman"/>
              </a:rPr>
              <a:t>(</a:t>
            </a:r>
            <a:r>
              <a:rPr sz="2150" i="1" spc="75" dirty="0">
                <a:latin typeface="Times New Roman"/>
                <a:cs typeface="Times New Roman"/>
              </a:rPr>
              <a:t>t</a:t>
            </a:r>
            <a:r>
              <a:rPr sz="2150" spc="5" dirty="0">
                <a:latin typeface="Times New Roman"/>
                <a:cs typeface="Times New Roman"/>
              </a:rPr>
              <a:t>)</a:t>
            </a:r>
            <a:r>
              <a:rPr sz="2150" spc="10" dirty="0">
                <a:latin typeface="Times New Roman"/>
                <a:cs typeface="Times New Roman"/>
              </a:rPr>
              <a:t> </a:t>
            </a:r>
            <a:r>
              <a:rPr sz="2150" spc="15" dirty="0">
                <a:latin typeface="Symbol"/>
                <a:cs typeface="Symbol"/>
              </a:rPr>
              <a:t></a:t>
            </a:r>
            <a:r>
              <a:rPr sz="2150" dirty="0">
                <a:latin typeface="Times New Roman"/>
                <a:cs typeface="Times New Roman"/>
              </a:rPr>
              <a:t>	</a:t>
            </a:r>
            <a:r>
              <a:rPr sz="2150" spc="15" dirty="0">
                <a:latin typeface="Symbol"/>
                <a:cs typeface="Symbol"/>
              </a:rPr>
              <a:t></a:t>
            </a:r>
            <a:endParaRPr sz="2150">
              <a:latin typeface="Symbol"/>
              <a:cs typeface="Symbol"/>
            </a:endParaRPr>
          </a:p>
        </p:txBody>
      </p:sp>
      <p:sp>
        <p:nvSpPr>
          <p:cNvPr id="16" name="object 16"/>
          <p:cNvSpPr txBox="1"/>
          <p:nvPr/>
        </p:nvSpPr>
        <p:spPr>
          <a:xfrm>
            <a:off x="1920239" y="3455352"/>
            <a:ext cx="574040" cy="357505"/>
          </a:xfrm>
          <a:prstGeom prst="rect">
            <a:avLst/>
          </a:prstGeom>
        </p:spPr>
        <p:txBody>
          <a:bodyPr vert="horz" wrap="square" lIns="0" tIns="15875" rIns="0" bIns="0" rtlCol="0">
            <a:spAutoFit/>
          </a:bodyPr>
          <a:lstStyle/>
          <a:p>
            <a:pPr marL="12700">
              <a:lnSpc>
                <a:spcPct val="100000"/>
              </a:lnSpc>
              <a:spcBef>
                <a:spcPts val="125"/>
              </a:spcBef>
              <a:tabLst>
                <a:tab pos="422275" algn="l"/>
              </a:tabLst>
            </a:pPr>
            <a:r>
              <a:rPr sz="2150" u="sng" spc="10" dirty="0">
                <a:uFill>
                  <a:solidFill>
                    <a:srgbClr val="000000"/>
                  </a:solidFill>
                </a:uFill>
                <a:latin typeface="Times New Roman"/>
                <a:cs typeface="Times New Roman"/>
              </a:rPr>
              <a:t>2</a:t>
            </a:r>
            <a:r>
              <a:rPr sz="2150" spc="10" dirty="0">
                <a:latin typeface="Times New Roman"/>
                <a:cs typeface="Times New Roman"/>
              </a:rPr>
              <a:t>	</a:t>
            </a:r>
            <a:r>
              <a:rPr sz="2150" u="sng" spc="10" dirty="0">
                <a:uFill>
                  <a:solidFill>
                    <a:srgbClr val="000000"/>
                  </a:solidFill>
                </a:uFill>
                <a:latin typeface="Times New Roman"/>
                <a:cs typeface="Times New Roman"/>
              </a:rPr>
              <a:t>4</a:t>
            </a:r>
            <a:endParaRPr sz="2150">
              <a:latin typeface="Times New Roman"/>
              <a:cs typeface="Times New Roman"/>
            </a:endParaRPr>
          </a:p>
        </p:txBody>
      </p:sp>
      <p:sp>
        <p:nvSpPr>
          <p:cNvPr id="17" name="object 17"/>
          <p:cNvSpPr txBox="1"/>
          <p:nvPr/>
        </p:nvSpPr>
        <p:spPr>
          <a:xfrm>
            <a:off x="261937" y="2404153"/>
            <a:ext cx="8422640" cy="1202055"/>
          </a:xfrm>
          <a:prstGeom prst="rect">
            <a:avLst/>
          </a:prstGeom>
        </p:spPr>
        <p:txBody>
          <a:bodyPr vert="horz" wrap="square" lIns="0" tIns="29845" rIns="0" bIns="0" rtlCol="0">
            <a:spAutoFit/>
          </a:bodyPr>
          <a:lstStyle/>
          <a:p>
            <a:pPr marL="38100" marR="30480" indent="19050">
              <a:lnSpc>
                <a:spcPct val="110100"/>
              </a:lnSpc>
              <a:spcBef>
                <a:spcPts val="235"/>
              </a:spcBef>
            </a:pPr>
            <a:r>
              <a:rPr sz="2000" spc="35" dirty="0">
                <a:latin typeface="Times New Roman"/>
                <a:cs typeface="Times New Roman"/>
              </a:rPr>
              <a:t>Note</a:t>
            </a:r>
            <a:r>
              <a:rPr sz="2000" spc="-190" dirty="0">
                <a:latin typeface="Times New Roman"/>
                <a:cs typeface="Times New Roman"/>
              </a:rPr>
              <a:t> </a:t>
            </a:r>
            <a:r>
              <a:rPr sz="2000" spc="20" dirty="0">
                <a:latin typeface="Times New Roman"/>
                <a:cs typeface="Times New Roman"/>
              </a:rPr>
              <a:t>carefully</a:t>
            </a:r>
            <a:r>
              <a:rPr sz="2000" spc="-235" dirty="0">
                <a:latin typeface="Times New Roman"/>
                <a:cs typeface="Times New Roman"/>
              </a:rPr>
              <a:t> </a:t>
            </a:r>
            <a:r>
              <a:rPr sz="2000" spc="25" dirty="0">
                <a:latin typeface="Times New Roman"/>
                <a:cs typeface="Times New Roman"/>
              </a:rPr>
              <a:t>that</a:t>
            </a:r>
            <a:r>
              <a:rPr sz="2000" spc="-140" dirty="0">
                <a:latin typeface="Times New Roman"/>
                <a:cs typeface="Times New Roman"/>
              </a:rPr>
              <a:t> </a:t>
            </a:r>
            <a:r>
              <a:rPr sz="4350" spc="-157" baseline="-5747" dirty="0">
                <a:latin typeface="Symbol"/>
                <a:cs typeface="Symbol"/>
              </a:rPr>
              <a:t></a:t>
            </a:r>
            <a:r>
              <a:rPr sz="3225" spc="-157" baseline="-6459" dirty="0">
                <a:latin typeface="Times New Roman"/>
                <a:cs typeface="Times New Roman"/>
              </a:rPr>
              <a:t>0,</a:t>
            </a:r>
            <a:r>
              <a:rPr sz="3375" spc="-157" baseline="-7407" dirty="0">
                <a:latin typeface="Symbol"/>
                <a:cs typeface="Symbol"/>
              </a:rPr>
              <a:t></a:t>
            </a:r>
            <a:r>
              <a:rPr sz="3375" spc="-330" baseline="-7407" dirty="0">
                <a:latin typeface="Times New Roman"/>
                <a:cs typeface="Times New Roman"/>
              </a:rPr>
              <a:t> </a:t>
            </a:r>
            <a:r>
              <a:rPr sz="4350" spc="-157" baseline="-5747" dirty="0">
                <a:latin typeface="Symbol"/>
                <a:cs typeface="Symbol"/>
              </a:rPr>
              <a:t></a:t>
            </a:r>
            <a:r>
              <a:rPr sz="2000" spc="-105" dirty="0">
                <a:latin typeface="Times New Roman"/>
                <a:cs typeface="Times New Roman"/>
              </a:rPr>
              <a:t>is</a:t>
            </a:r>
            <a:r>
              <a:rPr sz="2000" spc="-85" dirty="0">
                <a:latin typeface="Times New Roman"/>
                <a:cs typeface="Times New Roman"/>
              </a:rPr>
              <a:t> </a:t>
            </a:r>
            <a:r>
              <a:rPr sz="2000" spc="30" dirty="0">
                <a:latin typeface="Times New Roman"/>
                <a:cs typeface="Times New Roman"/>
              </a:rPr>
              <a:t>not</a:t>
            </a:r>
            <a:r>
              <a:rPr sz="2000" spc="-90" dirty="0">
                <a:latin typeface="Times New Roman"/>
                <a:cs typeface="Times New Roman"/>
              </a:rPr>
              <a:t> </a:t>
            </a:r>
            <a:r>
              <a:rPr sz="2000" spc="10" dirty="0">
                <a:latin typeface="Times New Roman"/>
                <a:cs typeface="Times New Roman"/>
              </a:rPr>
              <a:t>an</a:t>
            </a:r>
            <a:r>
              <a:rPr sz="2000" dirty="0">
                <a:latin typeface="Times New Roman"/>
                <a:cs typeface="Times New Roman"/>
              </a:rPr>
              <a:t> </a:t>
            </a:r>
            <a:r>
              <a:rPr sz="2000" spc="10" dirty="0">
                <a:latin typeface="Times New Roman"/>
                <a:cs typeface="Times New Roman"/>
              </a:rPr>
              <a:t>orthogonality</a:t>
            </a:r>
            <a:r>
              <a:rPr sz="2000" spc="-235" dirty="0">
                <a:latin typeface="Times New Roman"/>
                <a:cs typeface="Times New Roman"/>
              </a:rPr>
              <a:t> </a:t>
            </a:r>
            <a:r>
              <a:rPr sz="2000" spc="15" dirty="0">
                <a:latin typeface="Times New Roman"/>
                <a:cs typeface="Times New Roman"/>
              </a:rPr>
              <a:t>interval</a:t>
            </a:r>
            <a:r>
              <a:rPr sz="2000" spc="-20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35" dirty="0">
                <a:latin typeface="Times New Roman"/>
                <a:cs typeface="Times New Roman"/>
              </a:rPr>
              <a:t>both</a:t>
            </a:r>
            <a:r>
              <a:rPr sz="2000" spc="-160" dirty="0">
                <a:latin typeface="Times New Roman"/>
                <a:cs typeface="Times New Roman"/>
              </a:rPr>
              <a:t> </a:t>
            </a:r>
            <a:r>
              <a:rPr sz="2000" spc="25" dirty="0">
                <a:latin typeface="Times New Roman"/>
                <a:cs typeface="Times New Roman"/>
              </a:rPr>
              <a:t>sines</a:t>
            </a:r>
            <a:r>
              <a:rPr sz="2000" spc="-150" dirty="0">
                <a:latin typeface="Times New Roman"/>
                <a:cs typeface="Times New Roman"/>
              </a:rPr>
              <a:t> </a:t>
            </a:r>
            <a:r>
              <a:rPr sz="2000" spc="20" dirty="0">
                <a:latin typeface="Times New Roman"/>
                <a:cs typeface="Times New Roman"/>
              </a:rPr>
              <a:t>and</a:t>
            </a:r>
            <a:r>
              <a:rPr sz="2000" spc="-155" dirty="0">
                <a:latin typeface="Times New Roman"/>
                <a:cs typeface="Times New Roman"/>
              </a:rPr>
              <a:t> </a:t>
            </a:r>
            <a:r>
              <a:rPr sz="2000" spc="25" dirty="0">
                <a:latin typeface="Times New Roman"/>
                <a:cs typeface="Times New Roman"/>
              </a:rPr>
              <a:t>cosines  </a:t>
            </a:r>
            <a:r>
              <a:rPr sz="2000" spc="20" dirty="0">
                <a:latin typeface="Times New Roman"/>
                <a:cs typeface="Times New Roman"/>
              </a:rPr>
              <a:t>together</a:t>
            </a:r>
            <a:r>
              <a:rPr sz="2000" spc="-190" dirty="0">
                <a:latin typeface="Times New Roman"/>
                <a:cs typeface="Times New Roman"/>
              </a:rPr>
              <a:t> </a:t>
            </a:r>
            <a:r>
              <a:rPr sz="2000" spc="20" dirty="0">
                <a:latin typeface="Times New Roman"/>
                <a:cs typeface="Times New Roman"/>
              </a:rPr>
              <a:t>and</a:t>
            </a:r>
            <a:r>
              <a:rPr sz="2000" spc="-17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do</a:t>
            </a:r>
            <a:r>
              <a:rPr sz="2000" spc="-20" dirty="0">
                <a:latin typeface="Times New Roman"/>
                <a:cs typeface="Times New Roman"/>
              </a:rPr>
              <a:t> </a:t>
            </a:r>
            <a:r>
              <a:rPr sz="2000" spc="30" dirty="0">
                <a:latin typeface="Times New Roman"/>
                <a:cs typeface="Times New Roman"/>
              </a:rPr>
              <a:t>not</a:t>
            </a:r>
            <a:r>
              <a:rPr sz="2000" spc="-170" dirty="0">
                <a:latin typeface="Times New Roman"/>
                <a:cs typeface="Times New Roman"/>
              </a:rPr>
              <a:t> </a:t>
            </a:r>
            <a:r>
              <a:rPr sz="2000" spc="20" dirty="0">
                <a:latin typeface="Times New Roman"/>
                <a:cs typeface="Times New Roman"/>
              </a:rPr>
              <a:t>get</a:t>
            </a:r>
            <a:r>
              <a:rPr sz="2000" spc="-95" dirty="0">
                <a:latin typeface="Times New Roman"/>
                <a:cs typeface="Times New Roman"/>
              </a:rPr>
              <a:t> </a:t>
            </a:r>
            <a:r>
              <a:rPr sz="2000" spc="10" dirty="0">
                <a:latin typeface="Times New Roman"/>
                <a:cs typeface="Times New Roman"/>
              </a:rPr>
              <a:t>zero</a:t>
            </a:r>
            <a:r>
              <a:rPr sz="2000" spc="-20" dirty="0">
                <a:latin typeface="Times New Roman"/>
                <a:cs typeface="Times New Roman"/>
              </a:rPr>
              <a:t> </a:t>
            </a:r>
            <a:r>
              <a:rPr sz="2000" spc="20" dirty="0">
                <a:latin typeface="Times New Roman"/>
                <a:cs typeface="Times New Roman"/>
              </a:rPr>
              <a:t>for</a:t>
            </a:r>
            <a:r>
              <a:rPr sz="2000" spc="-10" dirty="0">
                <a:latin typeface="Times New Roman"/>
                <a:cs typeface="Times New Roman"/>
              </a:rPr>
              <a:t> </a:t>
            </a:r>
            <a:r>
              <a:rPr sz="2000" spc="20" dirty="0">
                <a:latin typeface="Times New Roman"/>
                <a:cs typeface="Times New Roman"/>
              </a:rPr>
              <a:t>even</a:t>
            </a:r>
            <a:r>
              <a:rPr sz="2000" spc="-160" dirty="0">
                <a:latin typeface="Times New Roman"/>
                <a:cs typeface="Times New Roman"/>
              </a:rPr>
              <a:t> </a:t>
            </a:r>
            <a:r>
              <a:rPr sz="2000" i="1" spc="25" dirty="0">
                <a:latin typeface="Times New Roman"/>
                <a:cs typeface="Times New Roman"/>
              </a:rPr>
              <a:t>n</a:t>
            </a:r>
            <a:r>
              <a:rPr sz="2000" spc="25" dirty="0">
                <a:latin typeface="Times New Roman"/>
                <a:cs typeface="Times New Roman"/>
              </a:rPr>
              <a:t>.</a:t>
            </a:r>
            <a:r>
              <a:rPr sz="2000" spc="-110" dirty="0">
                <a:latin typeface="Times New Roman"/>
                <a:cs typeface="Times New Roman"/>
              </a:rPr>
              <a:t> </a:t>
            </a:r>
            <a:r>
              <a:rPr sz="2000" spc="30" dirty="0">
                <a:latin typeface="Times New Roman"/>
                <a:cs typeface="Times New Roman"/>
              </a:rPr>
              <a:t>The</a:t>
            </a:r>
            <a:r>
              <a:rPr sz="2000" spc="-45" dirty="0">
                <a:latin typeface="Times New Roman"/>
                <a:cs typeface="Times New Roman"/>
              </a:rPr>
              <a:t> </a:t>
            </a:r>
            <a:r>
              <a:rPr sz="2000" spc="20" dirty="0">
                <a:latin typeface="Times New Roman"/>
                <a:cs typeface="Times New Roman"/>
              </a:rPr>
              <a:t>resulting</a:t>
            </a:r>
            <a:r>
              <a:rPr sz="2000" spc="-240" dirty="0">
                <a:latin typeface="Times New Roman"/>
                <a:cs typeface="Times New Roman"/>
              </a:rPr>
              <a:t> </a:t>
            </a:r>
            <a:r>
              <a:rPr sz="2000" spc="20" dirty="0">
                <a:latin typeface="Times New Roman"/>
                <a:cs typeface="Times New Roman"/>
              </a:rPr>
              <a:t>series</a:t>
            </a:r>
            <a:r>
              <a:rPr sz="2000" spc="-65" dirty="0">
                <a:latin typeface="Times New Roman"/>
                <a:cs typeface="Times New Roman"/>
              </a:rPr>
              <a:t> </a:t>
            </a:r>
            <a:r>
              <a:rPr sz="2000" spc="40" dirty="0">
                <a:latin typeface="Times New Roman"/>
                <a:cs typeface="Times New Roman"/>
              </a:rPr>
              <a:t>is</a:t>
            </a:r>
            <a:endParaRPr sz="2000">
              <a:latin typeface="Times New Roman"/>
              <a:cs typeface="Times New Roman"/>
            </a:endParaRPr>
          </a:p>
          <a:p>
            <a:pPr marL="2689225">
              <a:lnSpc>
                <a:spcPct val="100000"/>
              </a:lnSpc>
              <a:spcBef>
                <a:spcPts val="1035"/>
              </a:spcBef>
            </a:pPr>
            <a:r>
              <a:rPr sz="1250" spc="15" dirty="0">
                <a:latin typeface="Symbol"/>
                <a:cs typeface="Symbol"/>
              </a:rPr>
              <a:t></a:t>
            </a:r>
            <a:endParaRPr sz="1250">
              <a:latin typeface="Symbol"/>
              <a:cs typeface="Symbol"/>
            </a:endParaRPr>
          </a:p>
        </p:txBody>
      </p:sp>
      <p:sp>
        <p:nvSpPr>
          <p:cNvPr id="18" name="object 18"/>
          <p:cNvSpPr txBox="1"/>
          <p:nvPr/>
        </p:nvSpPr>
        <p:spPr>
          <a:xfrm>
            <a:off x="2843276" y="3499739"/>
            <a:ext cx="318135" cy="518159"/>
          </a:xfrm>
          <a:prstGeom prst="rect">
            <a:avLst/>
          </a:prstGeom>
        </p:spPr>
        <p:txBody>
          <a:bodyPr vert="horz" wrap="square" lIns="0" tIns="16510" rIns="0" bIns="0" rtlCol="0">
            <a:spAutoFit/>
          </a:bodyPr>
          <a:lstStyle/>
          <a:p>
            <a:pPr marL="12700">
              <a:lnSpc>
                <a:spcPct val="100000"/>
              </a:lnSpc>
              <a:spcBef>
                <a:spcPts val="130"/>
              </a:spcBef>
            </a:pPr>
            <a:r>
              <a:rPr sz="3200" spc="20" dirty="0">
                <a:latin typeface="Symbol"/>
                <a:cs typeface="Symbol"/>
              </a:rPr>
              <a:t></a:t>
            </a:r>
            <a:endParaRPr sz="3200">
              <a:latin typeface="Symbol"/>
              <a:cs typeface="Symbol"/>
            </a:endParaRPr>
          </a:p>
        </p:txBody>
      </p:sp>
      <p:sp>
        <p:nvSpPr>
          <p:cNvPr id="19" name="object 19"/>
          <p:cNvSpPr/>
          <p:nvPr/>
        </p:nvSpPr>
        <p:spPr>
          <a:xfrm>
            <a:off x="3218560" y="3999229"/>
            <a:ext cx="342900" cy="180975"/>
          </a:xfrm>
          <a:prstGeom prst="rect">
            <a:avLst/>
          </a:prstGeom>
          <a:blipFill>
            <a:blip r:embed="rId2" cstate="print"/>
            <a:stretch>
              <a:fillRect/>
            </a:stretch>
          </a:blipFill>
        </p:spPr>
        <p:txBody>
          <a:bodyPr wrap="square" lIns="0" tIns="0" rIns="0" bIns="0" rtlCol="0"/>
          <a:lstStyle/>
          <a:p>
            <a:endParaRPr/>
          </a:p>
        </p:txBody>
      </p:sp>
      <p:sp>
        <p:nvSpPr>
          <p:cNvPr id="20" name="object 20"/>
          <p:cNvSpPr txBox="1"/>
          <p:nvPr/>
        </p:nvSpPr>
        <p:spPr>
          <a:xfrm>
            <a:off x="3501390" y="3688778"/>
            <a:ext cx="309880" cy="357505"/>
          </a:xfrm>
          <a:prstGeom prst="rect">
            <a:avLst/>
          </a:prstGeom>
        </p:spPr>
        <p:txBody>
          <a:bodyPr vert="horz" wrap="square" lIns="0" tIns="15875" rIns="0" bIns="0" rtlCol="0">
            <a:spAutoFit/>
          </a:bodyPr>
          <a:lstStyle/>
          <a:p>
            <a:pPr marL="38100">
              <a:lnSpc>
                <a:spcPct val="100000"/>
              </a:lnSpc>
              <a:spcBef>
                <a:spcPts val="125"/>
              </a:spcBef>
            </a:pPr>
            <a:r>
              <a:rPr sz="3225" i="1" spc="97" baseline="-19379" dirty="0">
                <a:latin typeface="Times New Roman"/>
                <a:cs typeface="Times New Roman"/>
              </a:rPr>
              <a:t>n</a:t>
            </a:r>
            <a:r>
              <a:rPr sz="1250" spc="65" dirty="0">
                <a:latin typeface="Times New Roman"/>
                <a:cs typeface="Times New Roman"/>
              </a:rPr>
              <a:t>2</a:t>
            </a:r>
            <a:endParaRPr sz="1250">
              <a:latin typeface="Times New Roman"/>
              <a:cs typeface="Times New Roman"/>
            </a:endParaRPr>
          </a:p>
        </p:txBody>
      </p:sp>
      <p:sp>
        <p:nvSpPr>
          <p:cNvPr id="30" name="object 30"/>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1" name="object 21"/>
          <p:cNvSpPr txBox="1"/>
          <p:nvPr/>
        </p:nvSpPr>
        <p:spPr>
          <a:xfrm>
            <a:off x="3410965" y="3414077"/>
            <a:ext cx="827405" cy="368935"/>
          </a:xfrm>
          <a:prstGeom prst="rect">
            <a:avLst/>
          </a:prstGeom>
        </p:spPr>
        <p:txBody>
          <a:bodyPr vert="horz" wrap="square" lIns="0" tIns="12700" rIns="0" bIns="0" rtlCol="0">
            <a:spAutoFit/>
          </a:bodyPr>
          <a:lstStyle/>
          <a:p>
            <a:pPr marL="12700">
              <a:lnSpc>
                <a:spcPct val="100000"/>
              </a:lnSpc>
              <a:spcBef>
                <a:spcPts val="100"/>
              </a:spcBef>
            </a:pPr>
            <a:r>
              <a:rPr sz="2150" u="sng" spc="15" dirty="0">
                <a:uFill>
                  <a:solidFill>
                    <a:srgbClr val="000000"/>
                  </a:solidFill>
                </a:uFill>
                <a:latin typeface="Times New Roman"/>
                <a:cs typeface="Times New Roman"/>
              </a:rPr>
              <a:t>c</a:t>
            </a:r>
            <a:r>
              <a:rPr sz="2150" u="sng" spc="45" dirty="0">
                <a:uFill>
                  <a:solidFill>
                    <a:srgbClr val="000000"/>
                  </a:solidFill>
                </a:uFill>
                <a:latin typeface="Times New Roman"/>
                <a:cs typeface="Times New Roman"/>
              </a:rPr>
              <a:t>o</a:t>
            </a:r>
            <a:r>
              <a:rPr sz="2150" u="sng" spc="140" dirty="0">
                <a:uFill>
                  <a:solidFill>
                    <a:srgbClr val="000000"/>
                  </a:solidFill>
                </a:uFill>
                <a:latin typeface="Times New Roman"/>
                <a:cs typeface="Times New Roman"/>
              </a:rPr>
              <a:t>s</a:t>
            </a:r>
            <a:r>
              <a:rPr sz="2150" i="1" u="sng" spc="45" dirty="0">
                <a:uFill>
                  <a:solidFill>
                    <a:srgbClr val="000000"/>
                  </a:solidFill>
                </a:uFill>
                <a:latin typeface="Times New Roman"/>
                <a:cs typeface="Times New Roman"/>
              </a:rPr>
              <a:t>n</a:t>
            </a:r>
            <a:r>
              <a:rPr sz="2250" u="sng" spc="-45" dirty="0">
                <a:uFill>
                  <a:solidFill>
                    <a:srgbClr val="000000"/>
                  </a:solidFill>
                </a:uFill>
                <a:latin typeface="Symbol"/>
                <a:cs typeface="Symbol"/>
              </a:rPr>
              <a:t></a:t>
            </a:r>
            <a:r>
              <a:rPr sz="2150" i="1" u="sng" spc="5" dirty="0">
                <a:uFill>
                  <a:solidFill>
                    <a:srgbClr val="000000"/>
                  </a:solidFill>
                </a:uFill>
                <a:latin typeface="Times New Roman"/>
                <a:cs typeface="Times New Roman"/>
              </a:rPr>
              <a:t>t</a:t>
            </a:r>
            <a:endParaRPr sz="2150">
              <a:latin typeface="Times New Roman"/>
              <a:cs typeface="Times New Roman"/>
            </a:endParaRPr>
          </a:p>
        </p:txBody>
      </p:sp>
      <p:sp>
        <p:nvSpPr>
          <p:cNvPr id="22" name="object 22"/>
          <p:cNvSpPr txBox="1"/>
          <p:nvPr/>
        </p:nvSpPr>
        <p:spPr>
          <a:xfrm>
            <a:off x="4231004" y="3557206"/>
            <a:ext cx="94615" cy="357505"/>
          </a:xfrm>
          <a:prstGeom prst="rect">
            <a:avLst/>
          </a:prstGeom>
        </p:spPr>
        <p:txBody>
          <a:bodyPr vert="horz" wrap="square" lIns="0" tIns="15875" rIns="0" bIns="0" rtlCol="0">
            <a:spAutoFit/>
          </a:bodyPr>
          <a:lstStyle/>
          <a:p>
            <a:pPr marL="12700">
              <a:lnSpc>
                <a:spcPct val="100000"/>
              </a:lnSpc>
              <a:spcBef>
                <a:spcPts val="125"/>
              </a:spcBef>
            </a:pPr>
            <a:r>
              <a:rPr sz="2150" spc="5" dirty="0">
                <a:latin typeface="Times New Roman"/>
                <a:cs typeface="Times New Roman"/>
              </a:rPr>
              <a:t>.</a:t>
            </a:r>
            <a:endParaRPr sz="2150">
              <a:latin typeface="Times New Roman"/>
              <a:cs typeface="Times New Roman"/>
            </a:endParaRPr>
          </a:p>
        </p:txBody>
      </p:sp>
      <p:sp>
        <p:nvSpPr>
          <p:cNvPr id="23" name="object 23"/>
          <p:cNvSpPr txBox="1"/>
          <p:nvPr/>
        </p:nvSpPr>
        <p:spPr>
          <a:xfrm>
            <a:off x="1916429" y="3799522"/>
            <a:ext cx="182880"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24" name="object 24"/>
          <p:cNvSpPr txBox="1"/>
          <p:nvPr/>
        </p:nvSpPr>
        <p:spPr>
          <a:xfrm>
            <a:off x="2358389" y="3843337"/>
            <a:ext cx="919480" cy="368935"/>
          </a:xfrm>
          <a:prstGeom prst="rect">
            <a:avLst/>
          </a:prstGeom>
        </p:spPr>
        <p:txBody>
          <a:bodyPr vert="horz" wrap="square" lIns="0" tIns="12700" rIns="0" bIns="0" rtlCol="0">
            <a:spAutoFit/>
          </a:bodyPr>
          <a:lstStyle/>
          <a:p>
            <a:pPr marL="38100">
              <a:lnSpc>
                <a:spcPct val="100000"/>
              </a:lnSpc>
              <a:spcBef>
                <a:spcPts val="100"/>
              </a:spcBef>
            </a:pPr>
            <a:r>
              <a:rPr sz="3375" baseline="8641" dirty="0">
                <a:latin typeface="Symbol"/>
                <a:cs typeface="Symbol"/>
              </a:rPr>
              <a:t></a:t>
            </a:r>
            <a:r>
              <a:rPr sz="3375" spc="-494" baseline="8641" dirty="0">
                <a:latin typeface="Times New Roman"/>
                <a:cs typeface="Times New Roman"/>
              </a:rPr>
              <a:t> </a:t>
            </a:r>
            <a:r>
              <a:rPr sz="1250" i="1" spc="10" dirty="0">
                <a:latin typeface="Times New Roman"/>
                <a:cs typeface="Times New Roman"/>
              </a:rPr>
              <a:t>n </a:t>
            </a:r>
            <a:r>
              <a:rPr sz="1250" spc="35" dirty="0">
                <a:latin typeface="Symbol"/>
                <a:cs typeface="Symbol"/>
              </a:rPr>
              <a:t></a:t>
            </a:r>
            <a:r>
              <a:rPr sz="1250" spc="35" dirty="0">
                <a:latin typeface="Times New Roman"/>
                <a:cs typeface="Times New Roman"/>
              </a:rPr>
              <a:t>2 </a:t>
            </a:r>
            <a:r>
              <a:rPr sz="1250" spc="40" dirty="0">
                <a:latin typeface="Times New Roman"/>
                <a:cs typeface="Times New Roman"/>
              </a:rPr>
              <a:t>,4,6,</a:t>
            </a:r>
            <a:endParaRPr sz="1250">
              <a:latin typeface="Times New Roman"/>
              <a:cs typeface="Times New Roman"/>
            </a:endParaRPr>
          </a:p>
        </p:txBody>
      </p:sp>
      <p:sp>
        <p:nvSpPr>
          <p:cNvPr id="25" name="object 25"/>
          <p:cNvSpPr txBox="1"/>
          <p:nvPr/>
        </p:nvSpPr>
        <p:spPr>
          <a:xfrm>
            <a:off x="6306565" y="3686111"/>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40</a:t>
            </a:r>
            <a:r>
              <a:rPr sz="2000" spc="5" dirty="0">
                <a:latin typeface="Times New Roman"/>
                <a:cs typeface="Times New Roman"/>
              </a:rPr>
              <a:t>)</a:t>
            </a:r>
            <a:endParaRPr sz="2000">
              <a:latin typeface="Times New Roman"/>
              <a:cs typeface="Times New Roman"/>
            </a:endParaRPr>
          </a:p>
        </p:txBody>
      </p:sp>
      <p:sp>
        <p:nvSpPr>
          <p:cNvPr id="26" name="object 26"/>
          <p:cNvSpPr txBox="1"/>
          <p:nvPr/>
        </p:nvSpPr>
        <p:spPr>
          <a:xfrm>
            <a:off x="69214" y="4287773"/>
            <a:ext cx="8435340" cy="506730"/>
          </a:xfrm>
          <a:prstGeom prst="rect">
            <a:avLst/>
          </a:prstGeom>
        </p:spPr>
        <p:txBody>
          <a:bodyPr vert="horz" wrap="square" lIns="0" tIns="13335" rIns="0" bIns="0" rtlCol="0">
            <a:spAutoFit/>
          </a:bodyPr>
          <a:lstStyle/>
          <a:p>
            <a:pPr marL="12700">
              <a:lnSpc>
                <a:spcPct val="100000"/>
              </a:lnSpc>
              <a:spcBef>
                <a:spcPts val="105"/>
              </a:spcBef>
            </a:pPr>
            <a:r>
              <a:rPr sz="3000" spc="52" baseline="1388" dirty="0">
                <a:latin typeface="Times New Roman"/>
                <a:cs typeface="Times New Roman"/>
              </a:rPr>
              <a:t>The</a:t>
            </a:r>
            <a:r>
              <a:rPr sz="3000" spc="-284" baseline="1388" dirty="0">
                <a:latin typeface="Times New Roman"/>
                <a:cs typeface="Times New Roman"/>
              </a:rPr>
              <a:t> </a:t>
            </a:r>
            <a:r>
              <a:rPr sz="3000" spc="44" baseline="1388" dirty="0">
                <a:latin typeface="Times New Roman"/>
                <a:cs typeface="Times New Roman"/>
              </a:rPr>
              <a:t>original</a:t>
            </a:r>
            <a:r>
              <a:rPr sz="3000" spc="-330" baseline="1388" dirty="0">
                <a:latin typeface="Times New Roman"/>
                <a:cs typeface="Times New Roman"/>
              </a:rPr>
              <a:t> </a:t>
            </a:r>
            <a:r>
              <a:rPr sz="3000" spc="30" baseline="1388" dirty="0">
                <a:latin typeface="Times New Roman"/>
                <a:cs typeface="Times New Roman"/>
              </a:rPr>
              <a:t>frequency</a:t>
            </a:r>
            <a:r>
              <a:rPr sz="3000" spc="-345" baseline="1388" dirty="0">
                <a:latin typeface="Times New Roman"/>
                <a:cs typeface="Times New Roman"/>
              </a:rPr>
              <a:t> </a:t>
            </a:r>
            <a:r>
              <a:rPr sz="3150" spc="110" dirty="0">
                <a:latin typeface="Symbol"/>
                <a:cs typeface="Symbol"/>
              </a:rPr>
              <a:t></a:t>
            </a:r>
            <a:r>
              <a:rPr sz="2000" spc="110" dirty="0">
                <a:latin typeface="Times New Roman"/>
                <a:cs typeface="Times New Roman"/>
              </a:rPr>
              <a:t>has</a:t>
            </a:r>
            <a:r>
              <a:rPr sz="2000" dirty="0">
                <a:latin typeface="Times New Roman"/>
                <a:cs typeface="Times New Roman"/>
              </a:rPr>
              <a:t> </a:t>
            </a:r>
            <a:r>
              <a:rPr sz="2000" spc="20" dirty="0">
                <a:latin typeface="Times New Roman"/>
                <a:cs typeface="Times New Roman"/>
              </a:rPr>
              <a:t>been</a:t>
            </a:r>
            <a:r>
              <a:rPr sz="2000" spc="-145" dirty="0">
                <a:latin typeface="Times New Roman"/>
                <a:cs typeface="Times New Roman"/>
              </a:rPr>
              <a:t> </a:t>
            </a:r>
            <a:r>
              <a:rPr sz="2000" spc="20" dirty="0">
                <a:latin typeface="Times New Roman"/>
                <a:cs typeface="Times New Roman"/>
              </a:rPr>
              <a:t>eliminated.</a:t>
            </a:r>
            <a:r>
              <a:rPr sz="2000" spc="-245" dirty="0">
                <a:latin typeface="Times New Roman"/>
                <a:cs typeface="Times New Roman"/>
              </a:rPr>
              <a:t> </a:t>
            </a:r>
            <a:r>
              <a:rPr sz="2000" spc="35" dirty="0">
                <a:latin typeface="Times New Roman"/>
                <a:cs typeface="Times New Roman"/>
              </a:rPr>
              <a:t>The</a:t>
            </a:r>
            <a:r>
              <a:rPr sz="2000" spc="-185" dirty="0">
                <a:latin typeface="Times New Roman"/>
                <a:cs typeface="Times New Roman"/>
              </a:rPr>
              <a:t> </a:t>
            </a:r>
            <a:r>
              <a:rPr sz="2000" spc="30" dirty="0">
                <a:latin typeface="Times New Roman"/>
                <a:cs typeface="Times New Roman"/>
              </a:rPr>
              <a:t>lowest</a:t>
            </a:r>
            <a:r>
              <a:rPr sz="2000" spc="-150" dirty="0">
                <a:latin typeface="Times New Roman"/>
                <a:cs typeface="Times New Roman"/>
              </a:rPr>
              <a:t> </a:t>
            </a:r>
            <a:r>
              <a:rPr sz="2000" spc="20" dirty="0">
                <a:latin typeface="Times New Roman"/>
                <a:cs typeface="Times New Roman"/>
              </a:rPr>
              <a:t>frequency</a:t>
            </a:r>
            <a:r>
              <a:rPr sz="2000" spc="-229" dirty="0">
                <a:latin typeface="Times New Roman"/>
                <a:cs typeface="Times New Roman"/>
              </a:rPr>
              <a:t> </a:t>
            </a:r>
            <a:r>
              <a:rPr sz="2000" spc="5" dirty="0">
                <a:latin typeface="Times New Roman"/>
                <a:cs typeface="Times New Roman"/>
              </a:rPr>
              <a:t>oscillation</a:t>
            </a:r>
            <a:r>
              <a:rPr sz="2000" spc="-140"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27" name="object 27"/>
          <p:cNvSpPr txBox="1"/>
          <p:nvPr/>
        </p:nvSpPr>
        <p:spPr>
          <a:xfrm>
            <a:off x="5034534" y="4591748"/>
            <a:ext cx="367030" cy="323215"/>
          </a:xfrm>
          <a:prstGeom prst="rect">
            <a:avLst/>
          </a:prstGeom>
        </p:spPr>
        <p:txBody>
          <a:bodyPr vert="horz" wrap="square" lIns="0" tIns="12700" rIns="0" bIns="0" rtlCol="0">
            <a:spAutoFit/>
          </a:bodyPr>
          <a:lstStyle/>
          <a:p>
            <a:pPr marL="38100">
              <a:lnSpc>
                <a:spcPct val="100000"/>
              </a:lnSpc>
              <a:spcBef>
                <a:spcPts val="100"/>
              </a:spcBef>
            </a:pPr>
            <a:r>
              <a:rPr sz="2925" i="1" spc="75" baseline="-19943" dirty="0">
                <a:latin typeface="Times New Roman"/>
                <a:cs typeface="Times New Roman"/>
              </a:rPr>
              <a:t>n</a:t>
            </a:r>
            <a:r>
              <a:rPr sz="1100" spc="50" dirty="0">
                <a:latin typeface="Symbol"/>
                <a:cs typeface="Symbol"/>
              </a:rPr>
              <a:t></a:t>
            </a:r>
            <a:r>
              <a:rPr sz="1100" spc="50" dirty="0">
                <a:latin typeface="Times New Roman"/>
                <a:cs typeface="Times New Roman"/>
              </a:rPr>
              <a:t>2</a:t>
            </a:r>
            <a:endParaRPr sz="1100">
              <a:latin typeface="Times New Roman"/>
              <a:cs typeface="Times New Roman"/>
            </a:endParaRPr>
          </a:p>
        </p:txBody>
      </p:sp>
      <p:sp>
        <p:nvSpPr>
          <p:cNvPr id="28" name="object 28"/>
          <p:cNvSpPr txBox="1"/>
          <p:nvPr/>
        </p:nvSpPr>
        <p:spPr>
          <a:xfrm>
            <a:off x="150812" y="5044503"/>
            <a:ext cx="8530590" cy="1250315"/>
          </a:xfrm>
          <a:prstGeom prst="rect">
            <a:avLst/>
          </a:prstGeom>
        </p:spPr>
        <p:txBody>
          <a:bodyPr vert="horz" wrap="square" lIns="0" tIns="15875" rIns="0" bIns="0" rtlCol="0">
            <a:spAutoFit/>
          </a:bodyPr>
          <a:lstStyle/>
          <a:p>
            <a:pPr marL="12700" marR="5080">
              <a:lnSpc>
                <a:spcPct val="100000"/>
              </a:lnSpc>
              <a:spcBef>
                <a:spcPts val="125"/>
              </a:spcBef>
              <a:tabLst>
                <a:tab pos="1747520" algn="l"/>
              </a:tabLst>
            </a:pPr>
            <a:r>
              <a:rPr sz="2000" spc="15" dirty="0">
                <a:latin typeface="Times New Roman"/>
                <a:cs typeface="Times New Roman"/>
              </a:rPr>
              <a:t>rectifier</a:t>
            </a:r>
            <a:r>
              <a:rPr sz="2000" spc="-265" dirty="0">
                <a:latin typeface="Times New Roman"/>
                <a:cs typeface="Times New Roman"/>
              </a:rPr>
              <a:t> </a:t>
            </a:r>
            <a:r>
              <a:rPr sz="2000" spc="25" dirty="0">
                <a:latin typeface="Times New Roman"/>
                <a:cs typeface="Times New Roman"/>
              </a:rPr>
              <a:t>does</a:t>
            </a:r>
            <a:r>
              <a:rPr sz="2000" spc="-16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15" dirty="0">
                <a:latin typeface="Times New Roman"/>
                <a:cs typeface="Times New Roman"/>
              </a:rPr>
              <a:t>fairly</a:t>
            </a:r>
            <a:r>
              <a:rPr sz="2000" spc="-150" dirty="0">
                <a:latin typeface="Times New Roman"/>
                <a:cs typeface="Times New Roman"/>
              </a:rPr>
              <a:t> </a:t>
            </a:r>
            <a:r>
              <a:rPr sz="2000" spc="35" dirty="0">
                <a:latin typeface="Times New Roman"/>
                <a:cs typeface="Times New Roman"/>
              </a:rPr>
              <a:t>good</a:t>
            </a:r>
            <a:r>
              <a:rPr sz="2000" spc="-165" dirty="0">
                <a:latin typeface="Times New Roman"/>
                <a:cs typeface="Times New Roman"/>
              </a:rPr>
              <a:t> </a:t>
            </a:r>
            <a:r>
              <a:rPr sz="2000" spc="30" dirty="0">
                <a:latin typeface="Times New Roman"/>
                <a:cs typeface="Times New Roman"/>
              </a:rPr>
              <a:t>job</a:t>
            </a:r>
            <a:r>
              <a:rPr sz="2000" spc="-165" dirty="0">
                <a:latin typeface="Times New Roman"/>
                <a:cs typeface="Times New Roman"/>
              </a:rPr>
              <a:t> </a:t>
            </a:r>
            <a:r>
              <a:rPr sz="2000" spc="25" dirty="0">
                <a:latin typeface="Times New Roman"/>
                <a:cs typeface="Times New Roman"/>
              </a:rPr>
              <a:t>of</a:t>
            </a:r>
            <a:r>
              <a:rPr sz="2000" spc="-20" dirty="0">
                <a:latin typeface="Times New Roman"/>
                <a:cs typeface="Times New Roman"/>
              </a:rPr>
              <a:t> </a:t>
            </a:r>
            <a:r>
              <a:rPr sz="2000" spc="10" dirty="0">
                <a:latin typeface="Times New Roman"/>
                <a:cs typeface="Times New Roman"/>
              </a:rPr>
              <a:t>approximating</a:t>
            </a:r>
            <a:r>
              <a:rPr sz="2000" spc="-240" dirty="0">
                <a:latin typeface="Times New Roman"/>
                <a:cs typeface="Times New Roman"/>
              </a:rPr>
              <a:t> </a:t>
            </a:r>
            <a:r>
              <a:rPr sz="2000" spc="20" dirty="0">
                <a:latin typeface="Times New Roman"/>
                <a:cs typeface="Times New Roman"/>
              </a:rPr>
              <a:t>direct</a:t>
            </a:r>
            <a:r>
              <a:rPr sz="2000" spc="-125" dirty="0">
                <a:latin typeface="Times New Roman"/>
                <a:cs typeface="Times New Roman"/>
              </a:rPr>
              <a:t> </a:t>
            </a:r>
            <a:r>
              <a:rPr sz="2000" spc="20" dirty="0">
                <a:latin typeface="Times New Roman"/>
                <a:cs typeface="Times New Roman"/>
              </a:rPr>
              <a:t>current.</a:t>
            </a:r>
            <a:r>
              <a:rPr sz="2000" spc="-185" dirty="0">
                <a:latin typeface="Times New Roman"/>
                <a:cs typeface="Times New Roman"/>
              </a:rPr>
              <a:t> </a:t>
            </a:r>
            <a:r>
              <a:rPr sz="2000" spc="20" dirty="0">
                <a:latin typeface="Times New Roman"/>
                <a:cs typeface="Times New Roman"/>
              </a:rPr>
              <a:t>Whether</a:t>
            </a:r>
            <a:r>
              <a:rPr sz="2000" spc="-170" dirty="0">
                <a:latin typeface="Times New Roman"/>
                <a:cs typeface="Times New Roman"/>
              </a:rPr>
              <a:t> </a:t>
            </a:r>
            <a:r>
              <a:rPr sz="2000" spc="30" dirty="0">
                <a:latin typeface="Times New Roman"/>
                <a:cs typeface="Times New Roman"/>
              </a:rPr>
              <a:t>this</a:t>
            </a:r>
            <a:r>
              <a:rPr sz="2000" spc="-225" dirty="0">
                <a:latin typeface="Times New Roman"/>
                <a:cs typeface="Times New Roman"/>
              </a:rPr>
              <a:t> </a:t>
            </a:r>
            <a:r>
              <a:rPr sz="2000" spc="35" dirty="0">
                <a:latin typeface="Times New Roman"/>
                <a:cs typeface="Times New Roman"/>
              </a:rPr>
              <a:t>good  </a:t>
            </a:r>
            <a:r>
              <a:rPr sz="2000" spc="5" dirty="0">
                <a:latin typeface="Times New Roman"/>
                <a:cs typeface="Times New Roman"/>
              </a:rPr>
              <a:t>approximation</a:t>
            </a:r>
            <a:r>
              <a:rPr sz="2000" spc="-24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25" dirty="0">
                <a:latin typeface="Times New Roman"/>
                <a:cs typeface="Times New Roman"/>
              </a:rPr>
              <a:t>adequate</a:t>
            </a:r>
            <a:r>
              <a:rPr sz="2000" spc="-160" dirty="0">
                <a:latin typeface="Times New Roman"/>
                <a:cs typeface="Times New Roman"/>
              </a:rPr>
              <a:t> </a:t>
            </a:r>
            <a:r>
              <a:rPr sz="2000" spc="30" dirty="0">
                <a:latin typeface="Times New Roman"/>
                <a:cs typeface="Times New Roman"/>
              </a:rPr>
              <a:t>depends</a:t>
            </a:r>
            <a:r>
              <a:rPr sz="2000" spc="-235" dirty="0">
                <a:latin typeface="Times New Roman"/>
                <a:cs typeface="Times New Roman"/>
              </a:rPr>
              <a:t> </a:t>
            </a:r>
            <a:r>
              <a:rPr sz="2000" spc="25" dirty="0">
                <a:latin typeface="Times New Roman"/>
                <a:cs typeface="Times New Roman"/>
              </a:rPr>
              <a:t>on</a:t>
            </a:r>
            <a:r>
              <a:rPr sz="2000" spc="-14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15" dirty="0">
                <a:latin typeface="Times New Roman"/>
                <a:cs typeface="Times New Roman"/>
              </a:rPr>
              <a:t>particular</a:t>
            </a:r>
            <a:r>
              <a:rPr sz="2000" spc="-195" dirty="0">
                <a:latin typeface="Times New Roman"/>
                <a:cs typeface="Times New Roman"/>
              </a:rPr>
              <a:t> </a:t>
            </a:r>
            <a:r>
              <a:rPr sz="2000" spc="5" dirty="0">
                <a:latin typeface="Times New Roman"/>
                <a:cs typeface="Times New Roman"/>
              </a:rPr>
              <a:t>application.</a:t>
            </a:r>
            <a:r>
              <a:rPr sz="2000" spc="-130" dirty="0">
                <a:latin typeface="Times New Roman"/>
                <a:cs typeface="Times New Roman"/>
              </a:rPr>
              <a:t> </a:t>
            </a:r>
            <a:r>
              <a:rPr sz="2000" spc="5" dirty="0">
                <a:latin typeface="Times New Roman"/>
                <a:cs typeface="Times New Roman"/>
              </a:rPr>
              <a:t>If</a:t>
            </a:r>
            <a:r>
              <a:rPr sz="2000" spc="-12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remaining</a:t>
            </a:r>
            <a:r>
              <a:rPr sz="2000" spc="-215" dirty="0">
                <a:latin typeface="Times New Roman"/>
                <a:cs typeface="Times New Roman"/>
              </a:rPr>
              <a:t> </a:t>
            </a:r>
            <a:r>
              <a:rPr sz="2000" spc="10" dirty="0">
                <a:latin typeface="Times New Roman"/>
                <a:cs typeface="Times New Roman"/>
              </a:rPr>
              <a:t>ac  </a:t>
            </a:r>
            <a:r>
              <a:rPr sz="2000" spc="15" dirty="0">
                <a:latin typeface="Times New Roman"/>
                <a:cs typeface="Times New Roman"/>
              </a:rPr>
              <a:t>components</a:t>
            </a:r>
            <a:r>
              <a:rPr sz="2000" spc="-220" dirty="0">
                <a:latin typeface="Times New Roman"/>
                <a:cs typeface="Times New Roman"/>
              </a:rPr>
              <a:t> </a:t>
            </a:r>
            <a:r>
              <a:rPr sz="2000" spc="5" dirty="0">
                <a:latin typeface="Times New Roman"/>
                <a:cs typeface="Times New Roman"/>
              </a:rPr>
              <a:t>are	objectionable,</a:t>
            </a:r>
            <a:r>
              <a:rPr sz="2000" spc="-185" dirty="0">
                <a:latin typeface="Times New Roman"/>
                <a:cs typeface="Times New Roman"/>
              </a:rPr>
              <a:t> </a:t>
            </a:r>
            <a:r>
              <a:rPr sz="2000" spc="25" dirty="0">
                <a:latin typeface="Times New Roman"/>
                <a:cs typeface="Times New Roman"/>
              </a:rPr>
              <a:t>they</a:t>
            </a:r>
            <a:r>
              <a:rPr sz="2000" spc="-130" dirty="0">
                <a:latin typeface="Times New Roman"/>
                <a:cs typeface="Times New Roman"/>
              </a:rPr>
              <a:t>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be</a:t>
            </a:r>
            <a:r>
              <a:rPr sz="2000" spc="-50" dirty="0">
                <a:latin typeface="Times New Roman"/>
                <a:cs typeface="Times New Roman"/>
              </a:rPr>
              <a:t> </a:t>
            </a:r>
            <a:r>
              <a:rPr sz="2000" spc="20" dirty="0">
                <a:latin typeface="Times New Roman"/>
                <a:cs typeface="Times New Roman"/>
              </a:rPr>
              <a:t>further</a:t>
            </a:r>
            <a:r>
              <a:rPr sz="2000" spc="-180" dirty="0">
                <a:latin typeface="Times New Roman"/>
                <a:cs typeface="Times New Roman"/>
              </a:rPr>
              <a:t> </a:t>
            </a:r>
            <a:r>
              <a:rPr sz="2000" spc="20" dirty="0">
                <a:latin typeface="Times New Roman"/>
                <a:cs typeface="Times New Roman"/>
              </a:rPr>
              <a:t>suppressed</a:t>
            </a:r>
            <a:r>
              <a:rPr sz="2000" spc="-220" dirty="0">
                <a:latin typeface="Times New Roman"/>
                <a:cs typeface="Times New Roman"/>
              </a:rPr>
              <a:t> </a:t>
            </a:r>
            <a:r>
              <a:rPr sz="2000" spc="25" dirty="0">
                <a:latin typeface="Times New Roman"/>
                <a:cs typeface="Times New Roman"/>
              </a:rPr>
              <a:t>by</a:t>
            </a:r>
            <a:r>
              <a:rPr sz="2000" spc="-170" dirty="0">
                <a:latin typeface="Times New Roman"/>
                <a:cs typeface="Times New Roman"/>
              </a:rPr>
              <a:t> </a:t>
            </a:r>
            <a:r>
              <a:rPr sz="2000" spc="20" dirty="0">
                <a:latin typeface="Times New Roman"/>
                <a:cs typeface="Times New Roman"/>
              </a:rPr>
              <a:t>appropriate</a:t>
            </a:r>
            <a:r>
              <a:rPr sz="2000" spc="-170" dirty="0">
                <a:latin typeface="Times New Roman"/>
                <a:cs typeface="Times New Roman"/>
              </a:rPr>
              <a:t> </a:t>
            </a:r>
            <a:r>
              <a:rPr sz="2000" spc="20" dirty="0">
                <a:latin typeface="Times New Roman"/>
                <a:cs typeface="Times New Roman"/>
              </a:rPr>
              <a:t>filter  </a:t>
            </a:r>
            <a:r>
              <a:rPr sz="2000" spc="15" dirty="0">
                <a:latin typeface="Times New Roman"/>
                <a:cs typeface="Times New Roman"/>
              </a:rPr>
              <a:t>circuits.</a:t>
            </a:r>
            <a:endParaRPr sz="2000">
              <a:latin typeface="Times New Roman"/>
              <a:cs typeface="Times New Roman"/>
            </a:endParaRPr>
          </a:p>
        </p:txBody>
      </p:sp>
      <p:sp>
        <p:nvSpPr>
          <p:cNvPr id="29" name="object 29"/>
          <p:cNvSpPr txBox="1"/>
          <p:nvPr/>
        </p:nvSpPr>
        <p:spPr>
          <a:xfrm>
            <a:off x="63500" y="4729797"/>
            <a:ext cx="8261984" cy="346075"/>
          </a:xfrm>
          <a:prstGeom prst="rect">
            <a:avLst/>
          </a:prstGeom>
        </p:spPr>
        <p:txBody>
          <a:bodyPr vert="horz" wrap="square" lIns="0" tIns="12700" rIns="0" bIns="0" rtlCol="0">
            <a:spAutoFit/>
          </a:bodyPr>
          <a:lstStyle/>
          <a:p>
            <a:pPr marL="50800">
              <a:lnSpc>
                <a:spcPct val="100000"/>
              </a:lnSpc>
              <a:spcBef>
                <a:spcPts val="100"/>
              </a:spcBef>
              <a:tabLst>
                <a:tab pos="5401945" algn="l"/>
              </a:tabLst>
            </a:pPr>
            <a:r>
              <a:rPr sz="3000" spc="-75" baseline="9722" dirty="0">
                <a:latin typeface="Times New Roman"/>
                <a:cs typeface="Times New Roman"/>
              </a:rPr>
              <a:t>2</a:t>
            </a:r>
            <a:r>
              <a:rPr sz="3150" spc="-75" baseline="9259" dirty="0">
                <a:latin typeface="Symbol"/>
                <a:cs typeface="Symbol"/>
              </a:rPr>
              <a:t></a:t>
            </a:r>
            <a:r>
              <a:rPr sz="3150" spc="-75" baseline="9259" dirty="0">
                <a:latin typeface="Times New Roman"/>
                <a:cs typeface="Times New Roman"/>
              </a:rPr>
              <a:t> </a:t>
            </a:r>
            <a:r>
              <a:rPr sz="3150" spc="-30" baseline="9259" dirty="0">
                <a:latin typeface="Times New Roman"/>
                <a:cs typeface="Times New Roman"/>
              </a:rPr>
              <a:t> </a:t>
            </a:r>
            <a:r>
              <a:rPr sz="3000" spc="52" baseline="1388" dirty="0">
                <a:latin typeface="Times New Roman"/>
                <a:cs typeface="Times New Roman"/>
              </a:rPr>
              <a:t>The</a:t>
            </a:r>
            <a:r>
              <a:rPr sz="3000" spc="-284" baseline="1388" dirty="0">
                <a:latin typeface="Times New Roman"/>
                <a:cs typeface="Times New Roman"/>
              </a:rPr>
              <a:t> </a:t>
            </a:r>
            <a:r>
              <a:rPr sz="3000" spc="22" baseline="1388" dirty="0">
                <a:latin typeface="Times New Roman"/>
                <a:cs typeface="Times New Roman"/>
              </a:rPr>
              <a:t>high-frequency</a:t>
            </a:r>
            <a:r>
              <a:rPr sz="3000" spc="-240" baseline="1388" dirty="0">
                <a:latin typeface="Times New Roman"/>
                <a:cs typeface="Times New Roman"/>
              </a:rPr>
              <a:t> </a:t>
            </a:r>
            <a:r>
              <a:rPr sz="3000" spc="15" baseline="1388" dirty="0">
                <a:latin typeface="Times New Roman"/>
                <a:cs typeface="Times New Roman"/>
              </a:rPr>
              <a:t>components</a:t>
            </a:r>
            <a:r>
              <a:rPr sz="3000" spc="-345" baseline="1388" dirty="0">
                <a:latin typeface="Times New Roman"/>
                <a:cs typeface="Times New Roman"/>
              </a:rPr>
              <a:t> </a:t>
            </a:r>
            <a:r>
              <a:rPr sz="3000" spc="22" baseline="1388" dirty="0">
                <a:latin typeface="Times New Roman"/>
                <a:cs typeface="Times New Roman"/>
              </a:rPr>
              <a:t>fall</a:t>
            </a:r>
            <a:r>
              <a:rPr sz="3000" spc="-247" baseline="1388" dirty="0">
                <a:latin typeface="Times New Roman"/>
                <a:cs typeface="Times New Roman"/>
              </a:rPr>
              <a:t> </a:t>
            </a:r>
            <a:r>
              <a:rPr sz="3000" spc="30" baseline="1388" dirty="0">
                <a:latin typeface="Times New Roman"/>
                <a:cs typeface="Times New Roman"/>
              </a:rPr>
              <a:t>off</a:t>
            </a:r>
            <a:r>
              <a:rPr sz="3000" spc="-172" baseline="1388" dirty="0">
                <a:latin typeface="Times New Roman"/>
                <a:cs typeface="Times New Roman"/>
              </a:rPr>
              <a:t> </a:t>
            </a:r>
            <a:r>
              <a:rPr sz="3000" spc="15" baseline="1388" dirty="0">
                <a:latin typeface="Times New Roman"/>
                <a:cs typeface="Times New Roman"/>
              </a:rPr>
              <a:t>as	</a:t>
            </a:r>
            <a:r>
              <a:rPr sz="2000" spc="5" dirty="0">
                <a:latin typeface="Times New Roman"/>
                <a:cs typeface="Times New Roman"/>
              </a:rPr>
              <a:t>,</a:t>
            </a:r>
            <a:r>
              <a:rPr sz="2000" spc="-114" dirty="0">
                <a:latin typeface="Times New Roman"/>
                <a:cs typeface="Times New Roman"/>
              </a:rPr>
              <a:t> </a:t>
            </a:r>
            <a:r>
              <a:rPr sz="2000" spc="35" dirty="0">
                <a:latin typeface="Times New Roman"/>
                <a:cs typeface="Times New Roman"/>
              </a:rPr>
              <a:t>showing</a:t>
            </a:r>
            <a:r>
              <a:rPr sz="2000" spc="-175" dirty="0">
                <a:latin typeface="Times New Roman"/>
                <a:cs typeface="Times New Roman"/>
              </a:rPr>
              <a:t> </a:t>
            </a:r>
            <a:r>
              <a:rPr sz="2000" spc="25" dirty="0">
                <a:latin typeface="Times New Roman"/>
                <a:cs typeface="Times New Roman"/>
              </a:rPr>
              <a:t>that</a:t>
            </a:r>
            <a:r>
              <a:rPr sz="2000" spc="-140" dirty="0">
                <a:latin typeface="Times New Roman"/>
                <a:cs typeface="Times New Roman"/>
              </a:rPr>
              <a:t> </a:t>
            </a:r>
            <a:r>
              <a:rPr sz="2000" spc="30" dirty="0">
                <a:latin typeface="Times New Roman"/>
                <a:cs typeface="Times New Roman"/>
              </a:rPr>
              <a:t>the</a:t>
            </a:r>
            <a:r>
              <a:rPr sz="2000" spc="-204" dirty="0">
                <a:latin typeface="Times New Roman"/>
                <a:cs typeface="Times New Roman"/>
              </a:rPr>
              <a:t> </a:t>
            </a:r>
            <a:r>
              <a:rPr sz="2000" spc="20" dirty="0">
                <a:latin typeface="Times New Roman"/>
                <a:cs typeface="Times New Roman"/>
              </a:rPr>
              <a:t>full</a:t>
            </a:r>
            <a:r>
              <a:rPr sz="2000" spc="-160" dirty="0">
                <a:latin typeface="Times New Roman"/>
                <a:cs typeface="Times New Roman"/>
              </a:rPr>
              <a:t> </a:t>
            </a:r>
            <a:r>
              <a:rPr sz="2000" spc="25" dirty="0">
                <a:latin typeface="Times New Roman"/>
                <a:cs typeface="Times New Roman"/>
              </a:rPr>
              <a:t>wave</a:t>
            </a:r>
            <a:endParaRPr sz="2000">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83759" y="1753870"/>
            <a:ext cx="81280" cy="257810"/>
          </a:xfrm>
          <a:custGeom>
            <a:avLst/>
            <a:gdLst/>
            <a:ahLst/>
            <a:cxnLst/>
            <a:rect l="l" t="t" r="r" b="b"/>
            <a:pathLst>
              <a:path w="81279" h="257810">
                <a:moveTo>
                  <a:pt x="81279" y="0"/>
                </a:moveTo>
                <a:lnTo>
                  <a:pt x="0" y="257809"/>
                </a:lnTo>
              </a:path>
            </a:pathLst>
          </a:custGeom>
          <a:ln w="10160">
            <a:solidFill>
              <a:srgbClr val="000000"/>
            </a:solidFill>
          </a:ln>
        </p:spPr>
        <p:txBody>
          <a:bodyPr wrap="square" lIns="0" tIns="0" rIns="0" bIns="0" rtlCol="0"/>
          <a:lstStyle/>
          <a:p>
            <a:endParaRPr/>
          </a:p>
        </p:txBody>
      </p:sp>
      <p:sp>
        <p:nvSpPr>
          <p:cNvPr id="3" name="object 3"/>
          <p:cNvSpPr/>
          <p:nvPr/>
        </p:nvSpPr>
        <p:spPr>
          <a:xfrm>
            <a:off x="2250439" y="2946400"/>
            <a:ext cx="96520" cy="300990"/>
          </a:xfrm>
          <a:custGeom>
            <a:avLst/>
            <a:gdLst/>
            <a:ahLst/>
            <a:cxnLst/>
            <a:rect l="l" t="t" r="r" b="b"/>
            <a:pathLst>
              <a:path w="96519" h="300989">
                <a:moveTo>
                  <a:pt x="96520" y="0"/>
                </a:moveTo>
                <a:lnTo>
                  <a:pt x="0" y="300989"/>
                </a:lnTo>
              </a:path>
            </a:pathLst>
          </a:custGeom>
          <a:ln w="11430">
            <a:solidFill>
              <a:srgbClr val="000000"/>
            </a:solidFill>
          </a:ln>
        </p:spPr>
        <p:txBody>
          <a:bodyPr wrap="square" lIns="0" tIns="0" rIns="0" bIns="0" rtlCol="0"/>
          <a:lstStyle/>
          <a:p>
            <a:endParaRPr/>
          </a:p>
        </p:txBody>
      </p:sp>
      <p:sp>
        <p:nvSpPr>
          <p:cNvPr id="4" name="object 4"/>
          <p:cNvSpPr txBox="1"/>
          <p:nvPr/>
        </p:nvSpPr>
        <p:spPr>
          <a:xfrm>
            <a:off x="20954" y="771143"/>
            <a:ext cx="8932545" cy="4384675"/>
          </a:xfrm>
          <a:prstGeom prst="rect">
            <a:avLst/>
          </a:prstGeom>
        </p:spPr>
        <p:txBody>
          <a:bodyPr vert="horz" wrap="square" lIns="0" tIns="16510" rIns="0" bIns="0" rtlCol="0">
            <a:spAutoFit/>
          </a:bodyPr>
          <a:lstStyle/>
          <a:p>
            <a:pPr marL="342900">
              <a:lnSpc>
                <a:spcPct val="100000"/>
              </a:lnSpc>
              <a:spcBef>
                <a:spcPts val="130"/>
              </a:spcBef>
            </a:pPr>
            <a:r>
              <a:rPr sz="2000" spc="30" dirty="0">
                <a:latin typeface="Times New Roman"/>
                <a:cs typeface="Times New Roman"/>
              </a:rPr>
              <a:t>These</a:t>
            </a:r>
            <a:r>
              <a:rPr sz="2000" spc="-200" dirty="0">
                <a:latin typeface="Times New Roman"/>
                <a:cs typeface="Times New Roman"/>
              </a:rPr>
              <a:t> </a:t>
            </a:r>
            <a:r>
              <a:rPr sz="2000" spc="30" dirty="0">
                <a:latin typeface="Times New Roman"/>
                <a:cs typeface="Times New Roman"/>
              </a:rPr>
              <a:t>two</a:t>
            </a:r>
            <a:r>
              <a:rPr sz="2000" spc="-155" dirty="0">
                <a:latin typeface="Times New Roman"/>
                <a:cs typeface="Times New Roman"/>
              </a:rPr>
              <a:t> </a:t>
            </a:r>
            <a:r>
              <a:rPr sz="2000" spc="25" dirty="0">
                <a:latin typeface="Times New Roman"/>
                <a:cs typeface="Times New Roman"/>
              </a:rPr>
              <a:t>examples</a:t>
            </a:r>
            <a:r>
              <a:rPr sz="2000" spc="-160" dirty="0">
                <a:latin typeface="Times New Roman"/>
                <a:cs typeface="Times New Roman"/>
              </a:rPr>
              <a:t> </a:t>
            </a:r>
            <a:r>
              <a:rPr sz="2000" spc="30" dirty="0">
                <a:latin typeface="Times New Roman"/>
                <a:cs typeface="Times New Roman"/>
              </a:rPr>
              <a:t>bring</a:t>
            </a:r>
            <a:r>
              <a:rPr sz="2000" spc="-160" dirty="0">
                <a:latin typeface="Times New Roman"/>
                <a:cs typeface="Times New Roman"/>
              </a:rPr>
              <a:t> </a:t>
            </a:r>
            <a:r>
              <a:rPr sz="2000" spc="30" dirty="0">
                <a:latin typeface="Times New Roman"/>
                <a:cs typeface="Times New Roman"/>
              </a:rPr>
              <a:t>out</a:t>
            </a:r>
            <a:r>
              <a:rPr sz="2000" spc="-150" dirty="0">
                <a:latin typeface="Times New Roman"/>
                <a:cs typeface="Times New Roman"/>
              </a:rPr>
              <a:t> </a:t>
            </a:r>
            <a:r>
              <a:rPr sz="2000" spc="30" dirty="0">
                <a:latin typeface="Times New Roman"/>
                <a:cs typeface="Times New Roman"/>
              </a:rPr>
              <a:t>two</a:t>
            </a:r>
            <a:r>
              <a:rPr sz="2000" spc="-160" dirty="0">
                <a:latin typeface="Times New Roman"/>
                <a:cs typeface="Times New Roman"/>
              </a:rPr>
              <a:t> </a:t>
            </a:r>
            <a:r>
              <a:rPr sz="2000" spc="15" dirty="0">
                <a:latin typeface="Times New Roman"/>
                <a:cs typeface="Times New Roman"/>
              </a:rPr>
              <a:t>features</a:t>
            </a:r>
            <a:r>
              <a:rPr sz="2000" spc="-160" dirty="0">
                <a:latin typeface="Times New Roman"/>
                <a:cs typeface="Times New Roman"/>
              </a:rPr>
              <a:t> </a:t>
            </a:r>
            <a:r>
              <a:rPr sz="2000" spc="5" dirty="0">
                <a:latin typeface="Times New Roman"/>
                <a:cs typeface="Times New Roman"/>
              </a:rPr>
              <a:t>characteristic</a:t>
            </a:r>
            <a:r>
              <a:rPr sz="2000" spc="-265"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25" dirty="0">
                <a:latin typeface="Times New Roman"/>
                <a:cs typeface="Times New Roman"/>
              </a:rPr>
              <a:t>Fourier</a:t>
            </a:r>
            <a:r>
              <a:rPr sz="2000" spc="-114" dirty="0">
                <a:latin typeface="Times New Roman"/>
                <a:cs typeface="Times New Roman"/>
              </a:rPr>
              <a:t> </a:t>
            </a:r>
            <a:r>
              <a:rPr sz="2000" spc="25" dirty="0">
                <a:latin typeface="Times New Roman"/>
                <a:cs typeface="Times New Roman"/>
              </a:rPr>
              <a:t>expansion.</a:t>
            </a:r>
            <a:endParaRPr sz="2000">
              <a:latin typeface="Times New Roman"/>
              <a:cs typeface="Times New Roman"/>
            </a:endParaRPr>
          </a:p>
          <a:p>
            <a:pPr>
              <a:lnSpc>
                <a:spcPct val="100000"/>
              </a:lnSpc>
              <a:spcBef>
                <a:spcPts val="25"/>
              </a:spcBef>
            </a:pPr>
            <a:endParaRPr sz="2200">
              <a:latin typeface="Times New Roman"/>
              <a:cs typeface="Times New Roman"/>
            </a:endParaRPr>
          </a:p>
          <a:p>
            <a:pPr marL="600710" marR="43180" indent="-324485">
              <a:lnSpc>
                <a:spcPct val="100000"/>
              </a:lnSpc>
              <a:buAutoNum type="arabicPeriod"/>
              <a:tabLst>
                <a:tab pos="600710" algn="l"/>
              </a:tabLst>
            </a:pPr>
            <a:r>
              <a:rPr sz="2000" spc="5" dirty="0">
                <a:latin typeface="Times New Roman"/>
                <a:cs typeface="Times New Roman"/>
              </a:rPr>
              <a:t>If</a:t>
            </a:r>
            <a:r>
              <a:rPr sz="2000" spc="-120"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has</a:t>
            </a:r>
            <a:r>
              <a:rPr sz="2000" spc="-5" dirty="0">
                <a:latin typeface="Times New Roman"/>
                <a:cs typeface="Times New Roman"/>
              </a:rPr>
              <a:t> </a:t>
            </a:r>
            <a:r>
              <a:rPr sz="2000" spc="5" dirty="0">
                <a:latin typeface="Times New Roman"/>
                <a:cs typeface="Times New Roman"/>
              </a:rPr>
              <a:t>discontinuities</a:t>
            </a:r>
            <a:r>
              <a:rPr sz="2000" spc="-145"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2000" spc="25" dirty="0">
                <a:latin typeface="Times New Roman"/>
                <a:cs typeface="Times New Roman"/>
              </a:rPr>
              <a:t>in</a:t>
            </a:r>
            <a:r>
              <a:rPr sz="2000" spc="-7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square</a:t>
            </a:r>
            <a:r>
              <a:rPr sz="2000" spc="-195" dirty="0">
                <a:latin typeface="Times New Roman"/>
                <a:cs typeface="Times New Roman"/>
              </a:rPr>
              <a:t> </a:t>
            </a:r>
            <a:r>
              <a:rPr sz="2000" spc="30" dirty="0">
                <a:latin typeface="Times New Roman"/>
                <a:cs typeface="Times New Roman"/>
              </a:rPr>
              <a:t>wave</a:t>
            </a:r>
            <a:r>
              <a:rPr sz="2000" spc="-114" dirty="0">
                <a:latin typeface="Times New Roman"/>
                <a:cs typeface="Times New Roman"/>
              </a:rPr>
              <a:t> </a:t>
            </a:r>
            <a:r>
              <a:rPr sz="2000" spc="25" dirty="0">
                <a:latin typeface="Times New Roman"/>
                <a:cs typeface="Times New Roman"/>
              </a:rPr>
              <a:t>in</a:t>
            </a:r>
            <a:r>
              <a:rPr sz="2000" spc="-85" dirty="0">
                <a:latin typeface="Times New Roman"/>
                <a:cs typeface="Times New Roman"/>
              </a:rPr>
              <a:t> </a:t>
            </a:r>
            <a:r>
              <a:rPr sz="2000" spc="30" dirty="0">
                <a:latin typeface="Times New Roman"/>
                <a:cs typeface="Times New Roman"/>
              </a:rPr>
              <a:t>Example</a:t>
            </a:r>
            <a:r>
              <a:rPr sz="2000" spc="-185" dirty="0">
                <a:latin typeface="Times New Roman"/>
                <a:cs typeface="Times New Roman"/>
              </a:rPr>
              <a:t> </a:t>
            </a:r>
            <a:r>
              <a:rPr sz="2000" spc="25" dirty="0">
                <a:latin typeface="Times New Roman"/>
                <a:cs typeface="Times New Roman"/>
              </a:rPr>
              <a:t>7.3.1),</a:t>
            </a:r>
            <a:r>
              <a:rPr sz="2000" spc="-17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10" dirty="0">
                <a:latin typeface="Times New Roman"/>
                <a:cs typeface="Times New Roman"/>
              </a:rPr>
              <a:t>can</a:t>
            </a:r>
            <a:r>
              <a:rPr sz="2000" spc="-80" dirty="0">
                <a:latin typeface="Times New Roman"/>
                <a:cs typeface="Times New Roman"/>
              </a:rPr>
              <a:t> </a:t>
            </a:r>
            <a:r>
              <a:rPr sz="2000" spc="20" dirty="0">
                <a:latin typeface="Times New Roman"/>
                <a:cs typeface="Times New Roman"/>
              </a:rPr>
              <a:t>expect  </a:t>
            </a:r>
            <a:r>
              <a:rPr sz="2000" spc="30" dirty="0">
                <a:latin typeface="Times New Roman"/>
                <a:cs typeface="Times New Roman"/>
              </a:rPr>
              <a:t>the</a:t>
            </a:r>
            <a:r>
              <a:rPr sz="2000" spc="-200" dirty="0">
                <a:latin typeface="Times New Roman"/>
                <a:cs typeface="Times New Roman"/>
              </a:rPr>
              <a:t> </a:t>
            </a:r>
            <a:r>
              <a:rPr sz="2000" i="1" spc="30" dirty="0">
                <a:latin typeface="Times New Roman"/>
                <a:cs typeface="Times New Roman"/>
              </a:rPr>
              <a:t>n</a:t>
            </a:r>
            <a:r>
              <a:rPr sz="2000" spc="30" dirty="0">
                <a:latin typeface="Times New Roman"/>
                <a:cs typeface="Times New Roman"/>
              </a:rPr>
              <a:t>th</a:t>
            </a:r>
            <a:r>
              <a:rPr sz="2000" spc="-80" dirty="0">
                <a:latin typeface="Times New Roman"/>
                <a:cs typeface="Times New Roman"/>
              </a:rPr>
              <a:t> </a:t>
            </a:r>
            <a:r>
              <a:rPr sz="2000" spc="15" dirty="0">
                <a:latin typeface="Times New Roman"/>
                <a:cs typeface="Times New Roman"/>
              </a:rPr>
              <a:t>coefficient</a:t>
            </a:r>
            <a:r>
              <a:rPr sz="2000" spc="-240" dirty="0">
                <a:latin typeface="Times New Roman"/>
                <a:cs typeface="Times New Roman"/>
              </a:rPr>
              <a:t> </a:t>
            </a:r>
            <a:r>
              <a:rPr sz="2000" spc="25" dirty="0">
                <a:latin typeface="Times New Roman"/>
                <a:cs typeface="Times New Roman"/>
              </a:rPr>
              <a:t>to</a:t>
            </a:r>
            <a:r>
              <a:rPr sz="2000" spc="-160" dirty="0">
                <a:latin typeface="Times New Roman"/>
                <a:cs typeface="Times New Roman"/>
              </a:rPr>
              <a:t> </a:t>
            </a:r>
            <a:r>
              <a:rPr sz="2000" spc="30" dirty="0">
                <a:latin typeface="Times New Roman"/>
                <a:cs typeface="Times New Roman"/>
              </a:rPr>
              <a:t>be</a:t>
            </a:r>
            <a:r>
              <a:rPr sz="2000" spc="-45" dirty="0">
                <a:latin typeface="Times New Roman"/>
                <a:cs typeface="Times New Roman"/>
              </a:rPr>
              <a:t> </a:t>
            </a:r>
            <a:r>
              <a:rPr sz="2000" spc="15" dirty="0">
                <a:latin typeface="Times New Roman"/>
                <a:cs typeface="Times New Roman"/>
              </a:rPr>
              <a:t>decreasing</a:t>
            </a:r>
            <a:r>
              <a:rPr sz="2000" spc="-165"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3000" spc="15" baseline="1388" dirty="0">
                <a:latin typeface="Times New Roman"/>
                <a:cs typeface="Times New Roman"/>
              </a:rPr>
              <a:t>1</a:t>
            </a:r>
            <a:r>
              <a:rPr sz="3000" spc="-15" baseline="1388" dirty="0">
                <a:latin typeface="Times New Roman"/>
                <a:cs typeface="Times New Roman"/>
              </a:rPr>
              <a:t> </a:t>
            </a:r>
            <a:r>
              <a:rPr sz="3000" i="1" spc="15" baseline="1388" dirty="0">
                <a:latin typeface="Times New Roman"/>
                <a:cs typeface="Times New Roman"/>
              </a:rPr>
              <a:t>n</a:t>
            </a:r>
            <a:r>
              <a:rPr sz="3000" i="1" spc="-22" baseline="1388" dirty="0">
                <a:latin typeface="Times New Roman"/>
                <a:cs typeface="Times New Roman"/>
              </a:rPr>
              <a:t> </a:t>
            </a:r>
            <a:r>
              <a:rPr sz="2000" spc="5" dirty="0">
                <a:latin typeface="Times New Roman"/>
                <a:cs typeface="Times New Roman"/>
              </a:rPr>
              <a:t>.</a:t>
            </a:r>
            <a:r>
              <a:rPr sz="2000" spc="-30" dirty="0">
                <a:latin typeface="Times New Roman"/>
                <a:cs typeface="Times New Roman"/>
              </a:rPr>
              <a:t> </a:t>
            </a:r>
            <a:r>
              <a:rPr sz="2000" spc="25" dirty="0">
                <a:latin typeface="Times New Roman"/>
                <a:cs typeface="Times New Roman"/>
              </a:rPr>
              <a:t>Convergence</a:t>
            </a:r>
            <a:r>
              <a:rPr sz="2000" spc="-275" dirty="0">
                <a:latin typeface="Times New Roman"/>
                <a:cs typeface="Times New Roman"/>
              </a:rPr>
              <a:t> </a:t>
            </a:r>
            <a:r>
              <a:rPr sz="2000" spc="20" dirty="0">
                <a:latin typeface="Times New Roman"/>
                <a:cs typeface="Times New Roman"/>
              </a:rPr>
              <a:t>is</a:t>
            </a:r>
            <a:r>
              <a:rPr sz="2000" spc="-155" dirty="0">
                <a:latin typeface="Times New Roman"/>
                <a:cs typeface="Times New Roman"/>
              </a:rPr>
              <a:t> </a:t>
            </a:r>
            <a:r>
              <a:rPr sz="2000" spc="25" dirty="0">
                <a:latin typeface="Times New Roman"/>
                <a:cs typeface="Times New Roman"/>
              </a:rPr>
              <a:t>relatively</a:t>
            </a:r>
            <a:r>
              <a:rPr sz="2000" spc="-229" dirty="0">
                <a:latin typeface="Times New Roman"/>
                <a:cs typeface="Times New Roman"/>
              </a:rPr>
              <a:t> </a:t>
            </a:r>
            <a:r>
              <a:rPr sz="2000" spc="-10" dirty="0">
                <a:latin typeface="Times New Roman"/>
                <a:cs typeface="Times New Roman"/>
              </a:rPr>
              <a:t>slow.</a:t>
            </a:r>
            <a:endParaRPr sz="2000">
              <a:latin typeface="Times New Roman"/>
              <a:cs typeface="Times New Roman"/>
            </a:endParaRPr>
          </a:p>
          <a:p>
            <a:pPr>
              <a:lnSpc>
                <a:spcPct val="100000"/>
              </a:lnSpc>
              <a:spcBef>
                <a:spcPts val="20"/>
              </a:spcBef>
              <a:buFont typeface="Times New Roman"/>
              <a:buAutoNum type="arabicPeriod"/>
            </a:pPr>
            <a:endParaRPr sz="2150">
              <a:latin typeface="Times New Roman"/>
              <a:cs typeface="Times New Roman"/>
            </a:endParaRPr>
          </a:p>
          <a:p>
            <a:pPr marL="400050" marR="544195" indent="-324485">
              <a:lnSpc>
                <a:spcPct val="99700"/>
              </a:lnSpc>
              <a:buAutoNum type="arabicPeriod"/>
              <a:tabLst>
                <a:tab pos="400685" algn="l"/>
                <a:tab pos="2125980" algn="l"/>
              </a:tabLst>
            </a:pPr>
            <a:r>
              <a:rPr sz="2000" spc="5" dirty="0">
                <a:latin typeface="Times New Roman"/>
                <a:cs typeface="Times New Roman"/>
              </a:rPr>
              <a:t>If</a:t>
            </a:r>
            <a:r>
              <a:rPr sz="2000" spc="-120"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is</a:t>
            </a:r>
            <a:r>
              <a:rPr sz="2000" dirty="0">
                <a:latin typeface="Times New Roman"/>
                <a:cs typeface="Times New Roman"/>
              </a:rPr>
              <a:t> </a:t>
            </a:r>
            <a:r>
              <a:rPr sz="2000" spc="20" dirty="0">
                <a:latin typeface="Times New Roman"/>
                <a:cs typeface="Times New Roman"/>
              </a:rPr>
              <a:t>continuous</a:t>
            </a:r>
            <a:r>
              <a:rPr sz="2000" spc="-235" dirty="0">
                <a:latin typeface="Times New Roman"/>
                <a:cs typeface="Times New Roman"/>
              </a:rPr>
              <a:t> </a:t>
            </a:r>
            <a:r>
              <a:rPr sz="2000" spc="25" dirty="0">
                <a:latin typeface="Times New Roman"/>
                <a:cs typeface="Times New Roman"/>
              </a:rPr>
              <a:t>(although</a:t>
            </a:r>
            <a:r>
              <a:rPr sz="2000" spc="-225" dirty="0">
                <a:latin typeface="Times New Roman"/>
                <a:cs typeface="Times New Roman"/>
              </a:rPr>
              <a:t> </a:t>
            </a:r>
            <a:r>
              <a:rPr sz="2000" spc="20" dirty="0">
                <a:latin typeface="Times New Roman"/>
                <a:cs typeface="Times New Roman"/>
              </a:rPr>
              <a:t>possibly</a:t>
            </a:r>
            <a:r>
              <a:rPr sz="2000" spc="-235" dirty="0">
                <a:latin typeface="Times New Roman"/>
                <a:cs typeface="Times New Roman"/>
              </a:rPr>
              <a:t> </a:t>
            </a:r>
            <a:r>
              <a:rPr sz="2000" spc="35" dirty="0">
                <a:latin typeface="Times New Roman"/>
                <a:cs typeface="Times New Roman"/>
              </a:rPr>
              <a:t>with</a:t>
            </a:r>
            <a:r>
              <a:rPr sz="2000" spc="-155" dirty="0">
                <a:latin typeface="Times New Roman"/>
                <a:cs typeface="Times New Roman"/>
              </a:rPr>
              <a:t> </a:t>
            </a:r>
            <a:r>
              <a:rPr sz="2000" spc="5" dirty="0">
                <a:latin typeface="Times New Roman"/>
                <a:cs typeface="Times New Roman"/>
              </a:rPr>
              <a:t>discontinuous</a:t>
            </a:r>
            <a:r>
              <a:rPr sz="2000" spc="-235" dirty="0">
                <a:latin typeface="Times New Roman"/>
                <a:cs typeface="Times New Roman"/>
              </a:rPr>
              <a:t> </a:t>
            </a:r>
            <a:r>
              <a:rPr sz="2000" spc="5" dirty="0">
                <a:latin typeface="Times New Roman"/>
                <a:cs typeface="Times New Roman"/>
              </a:rPr>
              <a:t>derivatives</a:t>
            </a:r>
            <a:r>
              <a:rPr sz="2000" spc="-140"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  </a:t>
            </a:r>
            <a:r>
              <a:rPr sz="2000" spc="25" dirty="0">
                <a:latin typeface="Times New Roman"/>
                <a:cs typeface="Times New Roman"/>
              </a:rPr>
              <a:t>Full</a:t>
            </a:r>
            <a:r>
              <a:rPr sz="2000" spc="-170" dirty="0">
                <a:latin typeface="Times New Roman"/>
                <a:cs typeface="Times New Roman"/>
              </a:rPr>
              <a:t> </a:t>
            </a:r>
            <a:r>
              <a:rPr sz="2000" spc="30" dirty="0">
                <a:latin typeface="Times New Roman"/>
                <a:cs typeface="Times New Roman"/>
              </a:rPr>
              <a:t>wave</a:t>
            </a:r>
            <a:r>
              <a:rPr sz="2000" spc="-190" dirty="0">
                <a:latin typeface="Times New Roman"/>
                <a:cs typeface="Times New Roman"/>
              </a:rPr>
              <a:t> </a:t>
            </a:r>
            <a:r>
              <a:rPr sz="2000" spc="20" dirty="0">
                <a:latin typeface="Times New Roman"/>
                <a:cs typeface="Times New Roman"/>
              </a:rPr>
              <a:t>rectifier</a:t>
            </a:r>
            <a:r>
              <a:rPr sz="2000" spc="-19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example</a:t>
            </a:r>
            <a:r>
              <a:rPr sz="2000" spc="-200" dirty="0">
                <a:latin typeface="Times New Roman"/>
                <a:cs typeface="Times New Roman"/>
              </a:rPr>
              <a:t> </a:t>
            </a:r>
            <a:r>
              <a:rPr sz="2000" spc="25" dirty="0">
                <a:latin typeface="Times New Roman"/>
                <a:cs typeface="Times New Roman"/>
              </a:rPr>
              <a:t>7.3.2),</a:t>
            </a:r>
            <a:r>
              <a:rPr sz="2000" spc="-17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10" dirty="0">
                <a:latin typeface="Times New Roman"/>
                <a:cs typeface="Times New Roman"/>
              </a:rPr>
              <a:t>can</a:t>
            </a:r>
            <a:r>
              <a:rPr sz="2000" spc="-5" dirty="0">
                <a:latin typeface="Times New Roman"/>
                <a:cs typeface="Times New Roman"/>
              </a:rPr>
              <a:t> </a:t>
            </a:r>
            <a:r>
              <a:rPr sz="2000" spc="20" dirty="0">
                <a:latin typeface="Times New Roman"/>
                <a:cs typeface="Times New Roman"/>
              </a:rPr>
              <a:t>expect</a:t>
            </a:r>
            <a:r>
              <a:rPr sz="2000" spc="-16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i="1" spc="30" dirty="0">
                <a:latin typeface="Times New Roman"/>
                <a:cs typeface="Times New Roman"/>
              </a:rPr>
              <a:t>n</a:t>
            </a:r>
            <a:r>
              <a:rPr sz="2000" spc="30" dirty="0">
                <a:latin typeface="Times New Roman"/>
                <a:cs typeface="Times New Roman"/>
              </a:rPr>
              <a:t>th</a:t>
            </a:r>
            <a:r>
              <a:rPr sz="2000" spc="-80" dirty="0">
                <a:latin typeface="Times New Roman"/>
                <a:cs typeface="Times New Roman"/>
              </a:rPr>
              <a:t> </a:t>
            </a:r>
            <a:r>
              <a:rPr sz="2000" spc="15" dirty="0">
                <a:latin typeface="Times New Roman"/>
                <a:cs typeface="Times New Roman"/>
              </a:rPr>
              <a:t>coefficient</a:t>
            </a:r>
            <a:r>
              <a:rPr sz="2000" spc="-240" dirty="0">
                <a:latin typeface="Times New Roman"/>
                <a:cs typeface="Times New Roman"/>
              </a:rPr>
              <a:t> </a:t>
            </a:r>
            <a:r>
              <a:rPr sz="2000" spc="25" dirty="0">
                <a:latin typeface="Times New Roman"/>
                <a:cs typeface="Times New Roman"/>
              </a:rPr>
              <a:t>to</a:t>
            </a:r>
            <a:r>
              <a:rPr sz="2000" spc="-150" dirty="0">
                <a:latin typeface="Times New Roman"/>
                <a:cs typeface="Times New Roman"/>
              </a:rPr>
              <a:t> </a:t>
            </a:r>
            <a:r>
              <a:rPr sz="2000" spc="30" dirty="0">
                <a:latin typeface="Times New Roman"/>
                <a:cs typeface="Times New Roman"/>
              </a:rPr>
              <a:t>be  </a:t>
            </a:r>
            <a:r>
              <a:rPr sz="2000" spc="15" dirty="0">
                <a:latin typeface="Times New Roman"/>
                <a:cs typeface="Times New Roman"/>
              </a:rPr>
              <a:t>decreasing</a:t>
            </a:r>
            <a:r>
              <a:rPr sz="2000" spc="-145" dirty="0">
                <a:latin typeface="Times New Roman"/>
                <a:cs typeface="Times New Roman"/>
              </a:rPr>
              <a:t> </a:t>
            </a:r>
            <a:r>
              <a:rPr sz="2000" spc="10" dirty="0">
                <a:latin typeface="Times New Roman"/>
                <a:cs typeface="Times New Roman"/>
              </a:rPr>
              <a:t>as	</a:t>
            </a:r>
            <a:r>
              <a:rPr sz="2100" dirty="0">
                <a:latin typeface="Times New Roman"/>
                <a:cs typeface="Times New Roman"/>
              </a:rPr>
              <a:t>1</a:t>
            </a:r>
            <a:r>
              <a:rPr sz="2100" spc="150" dirty="0">
                <a:latin typeface="Times New Roman"/>
                <a:cs typeface="Times New Roman"/>
              </a:rPr>
              <a:t> </a:t>
            </a:r>
            <a:r>
              <a:rPr sz="2100" i="1" spc="35" dirty="0">
                <a:latin typeface="Times New Roman"/>
                <a:cs typeface="Times New Roman"/>
              </a:rPr>
              <a:t>n</a:t>
            </a:r>
            <a:r>
              <a:rPr sz="1800" spc="52" baseline="37037" dirty="0">
                <a:latin typeface="Times New Roman"/>
                <a:cs typeface="Times New Roman"/>
              </a:rPr>
              <a:t>2</a:t>
            </a:r>
            <a:endParaRPr sz="1800" baseline="37037">
              <a:latin typeface="Times New Roman"/>
              <a:cs typeface="Times New Roman"/>
            </a:endParaRPr>
          </a:p>
          <a:p>
            <a:pPr>
              <a:lnSpc>
                <a:spcPct val="100000"/>
              </a:lnSpc>
            </a:pPr>
            <a:endParaRPr sz="2300">
              <a:latin typeface="Times New Roman"/>
              <a:cs typeface="Times New Roman"/>
            </a:endParaRPr>
          </a:p>
          <a:p>
            <a:pPr>
              <a:lnSpc>
                <a:spcPct val="100000"/>
              </a:lnSpc>
            </a:pPr>
            <a:endParaRPr sz="2450">
              <a:latin typeface="Times New Roman"/>
              <a:cs typeface="Times New Roman"/>
            </a:endParaRPr>
          </a:p>
          <a:p>
            <a:pPr marL="285750">
              <a:lnSpc>
                <a:spcPct val="100000"/>
              </a:lnSpc>
            </a:pPr>
            <a:r>
              <a:rPr sz="2000" spc="20" dirty="0">
                <a:latin typeface="Times New Roman"/>
                <a:cs typeface="Times New Roman"/>
              </a:rPr>
              <a:t>Example</a:t>
            </a:r>
            <a:r>
              <a:rPr sz="2000" spc="-200" dirty="0">
                <a:latin typeface="Times New Roman"/>
                <a:cs typeface="Times New Roman"/>
              </a:rPr>
              <a:t> </a:t>
            </a:r>
            <a:r>
              <a:rPr sz="2000" spc="30" dirty="0">
                <a:latin typeface="Times New Roman"/>
                <a:cs typeface="Times New Roman"/>
              </a:rPr>
              <a:t>7.3.3</a:t>
            </a:r>
            <a:r>
              <a:rPr sz="2000" spc="-160" dirty="0">
                <a:latin typeface="Times New Roman"/>
                <a:cs typeface="Times New Roman"/>
              </a:rPr>
              <a:t> </a:t>
            </a:r>
            <a:r>
              <a:rPr sz="2000" spc="20" dirty="0">
                <a:latin typeface="Times New Roman"/>
                <a:cs typeface="Times New Roman"/>
              </a:rPr>
              <a:t>Infinite</a:t>
            </a:r>
            <a:r>
              <a:rPr sz="2000" spc="-275" dirty="0">
                <a:latin typeface="Times New Roman"/>
                <a:cs typeface="Times New Roman"/>
              </a:rPr>
              <a:t> </a:t>
            </a:r>
            <a:r>
              <a:rPr sz="2000" spc="20" dirty="0">
                <a:latin typeface="Times New Roman"/>
                <a:cs typeface="Times New Roman"/>
              </a:rPr>
              <a:t>Series,</a:t>
            </a:r>
            <a:r>
              <a:rPr sz="2000" spc="-185" dirty="0">
                <a:latin typeface="Times New Roman"/>
                <a:cs typeface="Times New Roman"/>
              </a:rPr>
              <a:t> </a:t>
            </a:r>
            <a:r>
              <a:rPr sz="2000" spc="20" dirty="0">
                <a:latin typeface="Times New Roman"/>
                <a:cs typeface="Times New Roman"/>
              </a:rPr>
              <a:t>Riemann</a:t>
            </a:r>
            <a:r>
              <a:rPr sz="2000" spc="-165" dirty="0">
                <a:latin typeface="Times New Roman"/>
                <a:cs typeface="Times New Roman"/>
              </a:rPr>
              <a:t> </a:t>
            </a:r>
            <a:r>
              <a:rPr sz="2000" spc="25" dirty="0">
                <a:latin typeface="Times New Roman"/>
                <a:cs typeface="Times New Roman"/>
              </a:rPr>
              <a:t>Zeta</a:t>
            </a:r>
            <a:r>
              <a:rPr sz="2000" spc="-114" dirty="0">
                <a:latin typeface="Times New Roman"/>
                <a:cs typeface="Times New Roman"/>
              </a:rPr>
              <a:t> </a:t>
            </a:r>
            <a:r>
              <a:rPr sz="2000" spc="20" dirty="0">
                <a:latin typeface="Times New Roman"/>
                <a:cs typeface="Times New Roman"/>
              </a:rPr>
              <a:t>Function</a:t>
            </a:r>
            <a:endParaRPr sz="2000">
              <a:latin typeface="Times New Roman"/>
              <a:cs typeface="Times New Roman"/>
            </a:endParaRPr>
          </a:p>
          <a:p>
            <a:pPr>
              <a:lnSpc>
                <a:spcPct val="100000"/>
              </a:lnSpc>
              <a:spcBef>
                <a:spcPts val="45"/>
              </a:spcBef>
            </a:pPr>
            <a:endParaRPr sz="1800">
              <a:latin typeface="Times New Roman"/>
              <a:cs typeface="Times New Roman"/>
            </a:endParaRPr>
          </a:p>
          <a:p>
            <a:pPr marL="209550" marR="1774189">
              <a:lnSpc>
                <a:spcPts val="2400"/>
              </a:lnSpc>
            </a:pPr>
            <a:r>
              <a:rPr sz="2000" spc="30" dirty="0">
                <a:latin typeface="Times New Roman"/>
                <a:cs typeface="Times New Roman"/>
              </a:rPr>
              <a:t>As</a:t>
            </a:r>
            <a:r>
              <a:rPr sz="2000" spc="-165" dirty="0">
                <a:latin typeface="Times New Roman"/>
                <a:cs typeface="Times New Roman"/>
              </a:rPr>
              <a:t> </a:t>
            </a:r>
            <a:r>
              <a:rPr sz="2000" spc="10" dirty="0">
                <a:latin typeface="Times New Roman"/>
                <a:cs typeface="Times New Roman"/>
              </a:rPr>
              <a:t>a</a:t>
            </a:r>
            <a:r>
              <a:rPr sz="2000" spc="30" dirty="0">
                <a:latin typeface="Times New Roman"/>
                <a:cs typeface="Times New Roman"/>
              </a:rPr>
              <a:t> </a:t>
            </a:r>
            <a:r>
              <a:rPr sz="2000" spc="20" dirty="0">
                <a:latin typeface="Times New Roman"/>
                <a:cs typeface="Times New Roman"/>
              </a:rPr>
              <a:t>final</a:t>
            </a:r>
            <a:r>
              <a:rPr sz="2000" spc="-155" dirty="0">
                <a:latin typeface="Times New Roman"/>
                <a:cs typeface="Times New Roman"/>
              </a:rPr>
              <a:t> </a:t>
            </a:r>
            <a:r>
              <a:rPr sz="2000" spc="25" dirty="0">
                <a:latin typeface="Times New Roman"/>
                <a:cs typeface="Times New Roman"/>
              </a:rPr>
              <a:t>example,</a:t>
            </a:r>
            <a:r>
              <a:rPr sz="2000" spc="-175"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30" dirty="0">
                <a:latin typeface="Times New Roman"/>
                <a:cs typeface="Times New Roman"/>
              </a:rPr>
              <a:t>consider</a:t>
            </a:r>
            <a:r>
              <a:rPr sz="2000" spc="-19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5" dirty="0">
                <a:latin typeface="Times New Roman"/>
                <a:cs typeface="Times New Roman"/>
              </a:rPr>
              <a:t>purely</a:t>
            </a:r>
            <a:r>
              <a:rPr sz="2000" spc="-165" dirty="0">
                <a:latin typeface="Times New Roman"/>
                <a:cs typeface="Times New Roman"/>
              </a:rPr>
              <a:t> </a:t>
            </a:r>
            <a:r>
              <a:rPr sz="2000" spc="10" dirty="0">
                <a:latin typeface="Times New Roman"/>
                <a:cs typeface="Times New Roman"/>
              </a:rPr>
              <a:t>mathematical</a:t>
            </a:r>
            <a:r>
              <a:rPr sz="2000" spc="-229" dirty="0">
                <a:latin typeface="Times New Roman"/>
                <a:cs typeface="Times New Roman"/>
              </a:rPr>
              <a:t> </a:t>
            </a:r>
            <a:r>
              <a:rPr sz="2000" spc="20" dirty="0">
                <a:latin typeface="Times New Roman"/>
                <a:cs typeface="Times New Roman"/>
              </a:rPr>
              <a:t>problem</a:t>
            </a:r>
            <a:r>
              <a:rPr sz="2000" spc="-200" dirty="0">
                <a:latin typeface="Times New Roman"/>
                <a:cs typeface="Times New Roman"/>
              </a:rPr>
              <a:t> </a:t>
            </a:r>
            <a:r>
              <a:rPr sz="2000" spc="25" dirty="0">
                <a:latin typeface="Times New Roman"/>
                <a:cs typeface="Times New Roman"/>
              </a:rPr>
              <a:t>of  </a:t>
            </a:r>
            <a:r>
              <a:rPr sz="3000" spc="37" baseline="1388" dirty="0">
                <a:latin typeface="Times New Roman"/>
                <a:cs typeface="Times New Roman"/>
              </a:rPr>
              <a:t>expanding </a:t>
            </a:r>
            <a:r>
              <a:rPr sz="2250" i="1" spc="30" dirty="0">
                <a:latin typeface="Times New Roman"/>
                <a:cs typeface="Times New Roman"/>
              </a:rPr>
              <a:t>x</a:t>
            </a:r>
            <a:r>
              <a:rPr sz="1875" spc="44" baseline="33333" dirty="0">
                <a:latin typeface="Times New Roman"/>
                <a:cs typeface="Times New Roman"/>
              </a:rPr>
              <a:t>2 </a:t>
            </a:r>
            <a:r>
              <a:rPr sz="3000" spc="7" baseline="1388" dirty="0">
                <a:latin typeface="Times New Roman"/>
                <a:cs typeface="Times New Roman"/>
              </a:rPr>
              <a:t>.</a:t>
            </a:r>
            <a:r>
              <a:rPr sz="3000" spc="-457" baseline="1388" dirty="0">
                <a:latin typeface="Times New Roman"/>
                <a:cs typeface="Times New Roman"/>
              </a:rPr>
              <a:t> </a:t>
            </a:r>
            <a:r>
              <a:rPr sz="3000" spc="-7" baseline="1388" dirty="0">
                <a:latin typeface="Times New Roman"/>
                <a:cs typeface="Times New Roman"/>
              </a:rPr>
              <a:t>Let</a:t>
            </a:r>
            <a:endParaRPr sz="3000" baseline="1388">
              <a:latin typeface="Times New Roman"/>
              <a:cs typeface="Times New Roman"/>
            </a:endParaRPr>
          </a:p>
        </p:txBody>
      </p:sp>
      <p:sp>
        <p:nvSpPr>
          <p:cNvPr id="8" name="object 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1369313" y="5317807"/>
            <a:ext cx="1339850" cy="415290"/>
          </a:xfrm>
          <a:prstGeom prst="rect">
            <a:avLst/>
          </a:prstGeom>
        </p:spPr>
        <p:txBody>
          <a:bodyPr vert="horz" wrap="square" lIns="0" tIns="13335" rIns="0" bIns="0" rtlCol="0">
            <a:spAutoFit/>
          </a:bodyPr>
          <a:lstStyle/>
          <a:p>
            <a:pPr marL="38100">
              <a:lnSpc>
                <a:spcPct val="100000"/>
              </a:lnSpc>
              <a:spcBef>
                <a:spcPts val="105"/>
              </a:spcBef>
            </a:pPr>
            <a:r>
              <a:rPr sz="2550" i="1" dirty="0">
                <a:latin typeface="Times New Roman"/>
                <a:cs typeface="Times New Roman"/>
              </a:rPr>
              <a:t>f </a:t>
            </a:r>
            <a:r>
              <a:rPr sz="2550" spc="40" dirty="0">
                <a:latin typeface="Times New Roman"/>
                <a:cs typeface="Times New Roman"/>
              </a:rPr>
              <a:t>(</a:t>
            </a:r>
            <a:r>
              <a:rPr sz="2550" i="1" spc="40" dirty="0">
                <a:latin typeface="Times New Roman"/>
                <a:cs typeface="Times New Roman"/>
              </a:rPr>
              <a:t>x</a:t>
            </a:r>
            <a:r>
              <a:rPr sz="2550" spc="40" dirty="0">
                <a:latin typeface="Times New Roman"/>
                <a:cs typeface="Times New Roman"/>
              </a:rPr>
              <a:t>) </a:t>
            </a:r>
            <a:r>
              <a:rPr sz="2550" dirty="0">
                <a:latin typeface="Symbol"/>
                <a:cs typeface="Symbol"/>
              </a:rPr>
              <a:t></a:t>
            </a:r>
            <a:r>
              <a:rPr sz="2550" dirty="0">
                <a:latin typeface="Times New Roman"/>
                <a:cs typeface="Times New Roman"/>
              </a:rPr>
              <a:t> </a:t>
            </a:r>
            <a:r>
              <a:rPr sz="2550" i="1" spc="30" dirty="0">
                <a:latin typeface="Times New Roman"/>
                <a:cs typeface="Times New Roman"/>
              </a:rPr>
              <a:t>x</a:t>
            </a:r>
            <a:r>
              <a:rPr sz="2250" spc="44" baseline="37037" dirty="0">
                <a:latin typeface="Times New Roman"/>
                <a:cs typeface="Times New Roman"/>
              </a:rPr>
              <a:t>2</a:t>
            </a:r>
            <a:r>
              <a:rPr sz="2250" spc="-195" baseline="37037" dirty="0">
                <a:latin typeface="Times New Roman"/>
                <a:cs typeface="Times New Roman"/>
              </a:rPr>
              <a:t> </a:t>
            </a:r>
            <a:r>
              <a:rPr sz="2550" dirty="0">
                <a:latin typeface="Times New Roman"/>
                <a:cs typeface="Times New Roman"/>
              </a:rPr>
              <a:t>,</a:t>
            </a:r>
            <a:endParaRPr sz="2550">
              <a:latin typeface="Times New Roman"/>
              <a:cs typeface="Times New Roman"/>
            </a:endParaRPr>
          </a:p>
        </p:txBody>
      </p:sp>
      <p:sp>
        <p:nvSpPr>
          <p:cNvPr id="6" name="object 6"/>
          <p:cNvSpPr txBox="1"/>
          <p:nvPr/>
        </p:nvSpPr>
        <p:spPr>
          <a:xfrm>
            <a:off x="3161029" y="5257800"/>
            <a:ext cx="1468755" cy="449580"/>
          </a:xfrm>
          <a:prstGeom prst="rect">
            <a:avLst/>
          </a:prstGeom>
        </p:spPr>
        <p:txBody>
          <a:bodyPr vert="horz" wrap="square" lIns="0" tIns="16510" rIns="0" bIns="0" rtlCol="0">
            <a:spAutoFit/>
          </a:bodyPr>
          <a:lstStyle/>
          <a:p>
            <a:pPr marL="12700">
              <a:lnSpc>
                <a:spcPct val="100000"/>
              </a:lnSpc>
              <a:spcBef>
                <a:spcPts val="130"/>
              </a:spcBef>
            </a:pPr>
            <a:r>
              <a:rPr sz="2700" dirty="0">
                <a:latin typeface="Symbol"/>
                <a:cs typeface="Symbol"/>
              </a:rPr>
              <a:t></a:t>
            </a:r>
            <a:r>
              <a:rPr sz="2700" spc="-225" dirty="0">
                <a:latin typeface="Times New Roman"/>
                <a:cs typeface="Times New Roman"/>
              </a:rPr>
              <a:t> </a:t>
            </a:r>
            <a:r>
              <a:rPr sz="2750" spc="15" dirty="0">
                <a:latin typeface="Symbol"/>
                <a:cs typeface="Symbol"/>
              </a:rPr>
              <a:t></a:t>
            </a:r>
            <a:r>
              <a:rPr sz="2750" spc="-210" dirty="0">
                <a:latin typeface="Times New Roman"/>
                <a:cs typeface="Times New Roman"/>
              </a:rPr>
              <a:t> </a:t>
            </a:r>
            <a:r>
              <a:rPr sz="2700" dirty="0">
                <a:latin typeface="Symbol"/>
                <a:cs typeface="Symbol"/>
              </a:rPr>
              <a:t></a:t>
            </a:r>
            <a:r>
              <a:rPr sz="2700" spc="-150" dirty="0">
                <a:latin typeface="Times New Roman"/>
                <a:cs typeface="Times New Roman"/>
              </a:rPr>
              <a:t> </a:t>
            </a:r>
            <a:r>
              <a:rPr sz="2700" i="1" dirty="0">
                <a:latin typeface="Times New Roman"/>
                <a:cs typeface="Times New Roman"/>
              </a:rPr>
              <a:t>x</a:t>
            </a:r>
            <a:r>
              <a:rPr sz="2700" i="1" spc="-20" dirty="0">
                <a:latin typeface="Times New Roman"/>
                <a:cs typeface="Times New Roman"/>
              </a:rPr>
              <a:t> </a:t>
            </a:r>
            <a:r>
              <a:rPr sz="2700" dirty="0">
                <a:latin typeface="Symbol"/>
                <a:cs typeface="Symbol"/>
              </a:rPr>
              <a:t></a:t>
            </a:r>
            <a:r>
              <a:rPr sz="2700" spc="-225" dirty="0">
                <a:latin typeface="Times New Roman"/>
                <a:cs typeface="Times New Roman"/>
              </a:rPr>
              <a:t> </a:t>
            </a:r>
            <a:r>
              <a:rPr sz="2750" spc="15" dirty="0">
                <a:latin typeface="Symbol"/>
                <a:cs typeface="Symbol"/>
              </a:rPr>
              <a:t></a:t>
            </a:r>
            <a:endParaRPr sz="2750">
              <a:latin typeface="Symbol"/>
              <a:cs typeface="Symbol"/>
            </a:endParaRPr>
          </a:p>
        </p:txBody>
      </p:sp>
      <p:sp>
        <p:nvSpPr>
          <p:cNvPr id="7" name="object 7"/>
          <p:cNvSpPr txBox="1"/>
          <p:nvPr/>
        </p:nvSpPr>
        <p:spPr>
          <a:xfrm>
            <a:off x="5389879" y="5349875"/>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41</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0682" y="330136"/>
            <a:ext cx="1680210"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by</a:t>
            </a:r>
            <a:r>
              <a:rPr sz="2000" spc="-200" dirty="0">
                <a:latin typeface="Times New Roman"/>
                <a:cs typeface="Times New Roman"/>
              </a:rPr>
              <a:t> </a:t>
            </a:r>
            <a:r>
              <a:rPr sz="2000" spc="25" dirty="0">
                <a:latin typeface="Times New Roman"/>
                <a:cs typeface="Times New Roman"/>
              </a:rPr>
              <a:t>symmetry</a:t>
            </a:r>
            <a:r>
              <a:rPr sz="2000" spc="-195" dirty="0">
                <a:latin typeface="Times New Roman"/>
                <a:cs typeface="Times New Roman"/>
              </a:rPr>
              <a:t> </a:t>
            </a:r>
            <a:r>
              <a:rPr sz="2000" spc="20" dirty="0">
                <a:latin typeface="Times New Roman"/>
                <a:cs typeface="Times New Roman"/>
              </a:rPr>
              <a:t>all</a:t>
            </a:r>
            <a:endParaRPr sz="2000">
              <a:latin typeface="Times New Roman"/>
              <a:cs typeface="Times New Roman"/>
            </a:endParaRPr>
          </a:p>
        </p:txBody>
      </p:sp>
      <p:sp>
        <p:nvSpPr>
          <p:cNvPr id="3" name="object 3"/>
          <p:cNvSpPr txBox="1"/>
          <p:nvPr/>
        </p:nvSpPr>
        <p:spPr>
          <a:xfrm>
            <a:off x="2208276" y="318706"/>
            <a:ext cx="653415" cy="357505"/>
          </a:xfrm>
          <a:prstGeom prst="rect">
            <a:avLst/>
          </a:prstGeom>
        </p:spPr>
        <p:txBody>
          <a:bodyPr vert="horz" wrap="square" lIns="0" tIns="15875" rIns="0" bIns="0" rtlCol="0">
            <a:spAutoFit/>
          </a:bodyPr>
          <a:lstStyle/>
          <a:p>
            <a:pPr marL="38100">
              <a:lnSpc>
                <a:spcPct val="100000"/>
              </a:lnSpc>
              <a:spcBef>
                <a:spcPts val="125"/>
              </a:spcBef>
            </a:pPr>
            <a:r>
              <a:rPr sz="2150" i="1" spc="30" dirty="0">
                <a:latin typeface="Times New Roman"/>
                <a:cs typeface="Times New Roman"/>
              </a:rPr>
              <a:t>b</a:t>
            </a:r>
            <a:r>
              <a:rPr sz="1875" i="1" spc="44" baseline="-17777" dirty="0">
                <a:latin typeface="Times New Roman"/>
                <a:cs typeface="Times New Roman"/>
              </a:rPr>
              <a:t>n </a:t>
            </a:r>
            <a:r>
              <a:rPr sz="2150" spc="15" dirty="0">
                <a:latin typeface="Symbol"/>
                <a:cs typeface="Symbol"/>
              </a:rPr>
              <a:t></a:t>
            </a:r>
            <a:r>
              <a:rPr sz="2150" spc="-445" dirty="0">
                <a:latin typeface="Times New Roman"/>
                <a:cs typeface="Times New Roman"/>
              </a:rPr>
              <a:t> </a:t>
            </a:r>
            <a:r>
              <a:rPr sz="2150" spc="10" dirty="0">
                <a:latin typeface="Times New Roman"/>
                <a:cs typeface="Times New Roman"/>
              </a:rPr>
              <a:t>0</a:t>
            </a:r>
            <a:endParaRPr sz="2150">
              <a:latin typeface="Times New Roman"/>
              <a:cs typeface="Times New Roman"/>
            </a:endParaRPr>
          </a:p>
        </p:txBody>
      </p:sp>
      <p:sp>
        <p:nvSpPr>
          <p:cNvPr id="4" name="object 4"/>
          <p:cNvSpPr txBox="1"/>
          <p:nvPr/>
        </p:nvSpPr>
        <p:spPr>
          <a:xfrm>
            <a:off x="3124200" y="330136"/>
            <a:ext cx="74993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For</a:t>
            </a:r>
            <a:r>
              <a:rPr sz="2000" spc="-260" dirty="0">
                <a:latin typeface="Times New Roman"/>
                <a:cs typeface="Times New Roman"/>
              </a:rPr>
              <a:t> </a:t>
            </a:r>
            <a:r>
              <a:rPr sz="2000" spc="30" dirty="0">
                <a:latin typeface="Times New Roman"/>
                <a:cs typeface="Times New Roman"/>
              </a:rPr>
              <a:t>the</a:t>
            </a:r>
            <a:endParaRPr sz="2000">
              <a:latin typeface="Times New Roman"/>
              <a:cs typeface="Times New Roman"/>
            </a:endParaRPr>
          </a:p>
        </p:txBody>
      </p:sp>
      <p:sp>
        <p:nvSpPr>
          <p:cNvPr id="5" name="object 5"/>
          <p:cNvSpPr txBox="1"/>
          <p:nvPr/>
        </p:nvSpPr>
        <p:spPr>
          <a:xfrm>
            <a:off x="5772403" y="314585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43</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4051553" y="282955"/>
            <a:ext cx="1440180" cy="392430"/>
          </a:xfrm>
          <a:prstGeom prst="rect">
            <a:avLst/>
          </a:prstGeom>
        </p:spPr>
        <p:txBody>
          <a:bodyPr vert="horz" wrap="square" lIns="0" tIns="13335" rIns="0" bIns="0" rtlCol="0">
            <a:spAutoFit/>
          </a:bodyPr>
          <a:lstStyle/>
          <a:p>
            <a:pPr marL="38100">
              <a:lnSpc>
                <a:spcPct val="100000"/>
              </a:lnSpc>
              <a:spcBef>
                <a:spcPts val="105"/>
              </a:spcBef>
            </a:pPr>
            <a:r>
              <a:rPr sz="2400" i="1" spc="5" dirty="0">
                <a:latin typeface="Times New Roman"/>
                <a:cs typeface="Times New Roman"/>
              </a:rPr>
              <a:t>a</a:t>
            </a:r>
            <a:r>
              <a:rPr sz="2100" i="1" spc="7" baseline="-17857" dirty="0">
                <a:latin typeface="Times New Roman"/>
                <a:cs typeface="Times New Roman"/>
              </a:rPr>
              <a:t>n </a:t>
            </a:r>
            <a:r>
              <a:rPr sz="2000" spc="-30" dirty="0">
                <a:latin typeface="Times New Roman"/>
                <a:cs typeface="Times New Roman"/>
              </a:rPr>
              <a:t>’s </a:t>
            </a:r>
            <a:r>
              <a:rPr sz="2000" spc="30" dirty="0">
                <a:latin typeface="Times New Roman"/>
                <a:cs typeface="Times New Roman"/>
              </a:rPr>
              <a:t>we</a:t>
            </a:r>
            <a:r>
              <a:rPr sz="2000" spc="-270" dirty="0">
                <a:latin typeface="Times New Roman"/>
                <a:cs typeface="Times New Roman"/>
              </a:rPr>
              <a:t> </a:t>
            </a:r>
            <a:r>
              <a:rPr sz="2000" spc="30" dirty="0">
                <a:latin typeface="Times New Roman"/>
                <a:cs typeface="Times New Roman"/>
              </a:rPr>
              <a:t>have</a:t>
            </a:r>
            <a:endParaRPr sz="2000">
              <a:latin typeface="Times New Roman"/>
              <a:cs typeface="Times New Roman"/>
            </a:endParaRPr>
          </a:p>
        </p:txBody>
      </p:sp>
      <p:sp>
        <p:nvSpPr>
          <p:cNvPr id="7" name="object 7"/>
          <p:cNvSpPr/>
          <p:nvPr/>
        </p:nvSpPr>
        <p:spPr>
          <a:xfrm>
            <a:off x="3196589" y="1460500"/>
            <a:ext cx="528320" cy="0"/>
          </a:xfrm>
          <a:custGeom>
            <a:avLst/>
            <a:gdLst/>
            <a:ahLst/>
            <a:cxnLst/>
            <a:rect l="l" t="t" r="r" b="b"/>
            <a:pathLst>
              <a:path w="528320">
                <a:moveTo>
                  <a:pt x="0" y="0"/>
                </a:moveTo>
                <a:lnTo>
                  <a:pt x="528320" y="0"/>
                </a:lnTo>
              </a:path>
            </a:pathLst>
          </a:custGeom>
          <a:ln w="12700">
            <a:solidFill>
              <a:srgbClr val="000000"/>
            </a:solidFill>
          </a:ln>
        </p:spPr>
        <p:txBody>
          <a:bodyPr wrap="square" lIns="0" tIns="0" rIns="0" bIns="0" rtlCol="0"/>
          <a:lstStyle/>
          <a:p>
            <a:endParaRPr/>
          </a:p>
        </p:txBody>
      </p:sp>
      <p:sp>
        <p:nvSpPr>
          <p:cNvPr id="8" name="object 8"/>
          <p:cNvSpPr txBox="1"/>
          <p:nvPr/>
        </p:nvSpPr>
        <p:spPr>
          <a:xfrm>
            <a:off x="3757295" y="1207388"/>
            <a:ext cx="104139" cy="403860"/>
          </a:xfrm>
          <a:prstGeom prst="rect">
            <a:avLst/>
          </a:prstGeom>
        </p:spPr>
        <p:txBody>
          <a:bodyPr vert="horz" wrap="square" lIns="0" tIns="16510" rIns="0" bIns="0" rtlCol="0">
            <a:spAutoFit/>
          </a:bodyPr>
          <a:lstStyle/>
          <a:p>
            <a:pPr marL="12700">
              <a:lnSpc>
                <a:spcPct val="100000"/>
              </a:lnSpc>
              <a:spcBef>
                <a:spcPts val="130"/>
              </a:spcBef>
            </a:pPr>
            <a:r>
              <a:rPr sz="2450" spc="5" dirty="0">
                <a:latin typeface="Times New Roman"/>
                <a:cs typeface="Times New Roman"/>
              </a:rPr>
              <a:t>,</a:t>
            </a:r>
            <a:endParaRPr sz="2450">
              <a:latin typeface="Times New Roman"/>
              <a:cs typeface="Times New Roman"/>
            </a:endParaRPr>
          </a:p>
        </p:txBody>
      </p:sp>
      <p:sp>
        <p:nvSpPr>
          <p:cNvPr id="9" name="object 9"/>
          <p:cNvSpPr txBox="1"/>
          <p:nvPr/>
        </p:nvSpPr>
        <p:spPr>
          <a:xfrm>
            <a:off x="3208654" y="934415"/>
            <a:ext cx="356235" cy="919480"/>
          </a:xfrm>
          <a:prstGeom prst="rect">
            <a:avLst/>
          </a:prstGeom>
        </p:spPr>
        <p:txBody>
          <a:bodyPr vert="horz" wrap="square" lIns="0" tIns="77470" rIns="0" bIns="0" rtlCol="0">
            <a:spAutoFit/>
          </a:bodyPr>
          <a:lstStyle/>
          <a:p>
            <a:pPr marL="12700">
              <a:lnSpc>
                <a:spcPct val="100000"/>
              </a:lnSpc>
              <a:spcBef>
                <a:spcPts val="610"/>
              </a:spcBef>
            </a:pPr>
            <a:r>
              <a:rPr sz="2450" spc="-30" dirty="0">
                <a:latin typeface="Times New Roman"/>
                <a:cs typeface="Times New Roman"/>
              </a:rPr>
              <a:t>2</a:t>
            </a:r>
            <a:r>
              <a:rPr sz="2550" dirty="0">
                <a:latin typeface="Symbol"/>
                <a:cs typeface="Symbol"/>
              </a:rPr>
              <a:t></a:t>
            </a:r>
            <a:endParaRPr sz="2550">
              <a:latin typeface="Symbol"/>
              <a:cs typeface="Symbol"/>
            </a:endParaRPr>
          </a:p>
          <a:p>
            <a:pPr marL="179705">
              <a:lnSpc>
                <a:spcPct val="100000"/>
              </a:lnSpc>
              <a:spcBef>
                <a:spcPts val="520"/>
              </a:spcBef>
            </a:pPr>
            <a:r>
              <a:rPr sz="2450" spc="15" dirty="0">
                <a:latin typeface="Times New Roman"/>
                <a:cs typeface="Times New Roman"/>
              </a:rPr>
              <a:t>3</a:t>
            </a:r>
            <a:endParaRPr sz="2450">
              <a:latin typeface="Times New Roman"/>
              <a:cs typeface="Times New Roman"/>
            </a:endParaRPr>
          </a:p>
        </p:txBody>
      </p:sp>
      <p:sp>
        <p:nvSpPr>
          <p:cNvPr id="10" name="object 10"/>
          <p:cNvSpPr txBox="1"/>
          <p:nvPr/>
        </p:nvSpPr>
        <p:spPr>
          <a:xfrm>
            <a:off x="3561715" y="1027366"/>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11" name="object 11"/>
          <p:cNvSpPr txBox="1"/>
          <p:nvPr/>
        </p:nvSpPr>
        <p:spPr>
          <a:xfrm>
            <a:off x="1697989" y="961396"/>
            <a:ext cx="220979" cy="894715"/>
          </a:xfrm>
          <a:prstGeom prst="rect">
            <a:avLst/>
          </a:prstGeom>
        </p:spPr>
        <p:txBody>
          <a:bodyPr vert="horz" wrap="square" lIns="0" tIns="66675" rIns="0" bIns="0" rtlCol="0">
            <a:spAutoFit/>
          </a:bodyPr>
          <a:lstStyle/>
          <a:p>
            <a:pPr marL="50800">
              <a:lnSpc>
                <a:spcPct val="100000"/>
              </a:lnSpc>
              <a:spcBef>
                <a:spcPts val="525"/>
              </a:spcBef>
            </a:pPr>
            <a:r>
              <a:rPr sz="2450" u="sng" spc="15" dirty="0">
                <a:uFill>
                  <a:solidFill>
                    <a:srgbClr val="000000"/>
                  </a:solidFill>
                </a:uFill>
                <a:latin typeface="Times New Roman"/>
                <a:cs typeface="Times New Roman"/>
              </a:rPr>
              <a:t>1</a:t>
            </a:r>
            <a:endParaRPr sz="2450">
              <a:latin typeface="Times New Roman"/>
              <a:cs typeface="Times New Roman"/>
            </a:endParaRPr>
          </a:p>
          <a:p>
            <a:pPr marL="12700">
              <a:lnSpc>
                <a:spcPct val="100000"/>
              </a:lnSpc>
              <a:spcBef>
                <a:spcPts val="414"/>
              </a:spcBef>
            </a:pPr>
            <a:r>
              <a:rPr sz="2550" dirty="0">
                <a:latin typeface="Symbol"/>
                <a:cs typeface="Symbol"/>
              </a:rPr>
              <a:t></a:t>
            </a:r>
            <a:endParaRPr sz="2550">
              <a:latin typeface="Symbol"/>
              <a:cs typeface="Symbol"/>
            </a:endParaRPr>
          </a:p>
        </p:txBody>
      </p:sp>
      <p:sp>
        <p:nvSpPr>
          <p:cNvPr id="12" name="object 12"/>
          <p:cNvSpPr txBox="1"/>
          <p:nvPr/>
        </p:nvSpPr>
        <p:spPr>
          <a:xfrm>
            <a:off x="2456814" y="1203007"/>
            <a:ext cx="103505" cy="243204"/>
          </a:xfrm>
          <a:prstGeom prst="rect">
            <a:avLst/>
          </a:prstGeom>
        </p:spPr>
        <p:txBody>
          <a:bodyPr vert="horz" wrap="square" lIns="0" tIns="15875" rIns="0" bIns="0" rtlCol="0">
            <a:spAutoFit/>
          </a:bodyPr>
          <a:lstStyle/>
          <a:p>
            <a:pPr marL="12700">
              <a:lnSpc>
                <a:spcPct val="100000"/>
              </a:lnSpc>
              <a:spcBef>
                <a:spcPts val="125"/>
              </a:spcBef>
            </a:pPr>
            <a:r>
              <a:rPr sz="1400" spc="-305" dirty="0">
                <a:latin typeface="Times New Roman"/>
                <a:cs typeface="Times New Roman"/>
              </a:rPr>
              <a:t>2</a:t>
            </a:r>
            <a:endParaRPr sz="1400">
              <a:latin typeface="Times New Roman"/>
              <a:cs typeface="Times New Roman"/>
            </a:endParaRPr>
          </a:p>
        </p:txBody>
      </p:sp>
      <p:sp>
        <p:nvSpPr>
          <p:cNvPr id="13" name="object 13"/>
          <p:cNvSpPr txBox="1"/>
          <p:nvPr/>
        </p:nvSpPr>
        <p:spPr>
          <a:xfrm>
            <a:off x="1256664" y="1423098"/>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0</a:t>
            </a:r>
            <a:endParaRPr sz="1400">
              <a:latin typeface="Times New Roman"/>
              <a:cs typeface="Times New Roman"/>
            </a:endParaRPr>
          </a:p>
        </p:txBody>
      </p:sp>
      <p:sp>
        <p:nvSpPr>
          <p:cNvPr id="14" name="object 14"/>
          <p:cNvSpPr txBox="1"/>
          <p:nvPr/>
        </p:nvSpPr>
        <p:spPr>
          <a:xfrm>
            <a:off x="2298064" y="1207388"/>
            <a:ext cx="732155" cy="403860"/>
          </a:xfrm>
          <a:prstGeom prst="rect">
            <a:avLst/>
          </a:prstGeom>
        </p:spPr>
        <p:txBody>
          <a:bodyPr vert="horz" wrap="square" lIns="0" tIns="16510" rIns="0" bIns="0" rtlCol="0">
            <a:spAutoFit/>
          </a:bodyPr>
          <a:lstStyle/>
          <a:p>
            <a:pPr marL="12700">
              <a:lnSpc>
                <a:spcPct val="100000"/>
              </a:lnSpc>
              <a:spcBef>
                <a:spcPts val="130"/>
              </a:spcBef>
            </a:pPr>
            <a:r>
              <a:rPr sz="2450" i="1" spc="10" dirty="0">
                <a:latin typeface="Times New Roman"/>
                <a:cs typeface="Times New Roman"/>
              </a:rPr>
              <a:t>x</a:t>
            </a:r>
            <a:r>
              <a:rPr sz="2450" i="1" spc="-135" dirty="0">
                <a:latin typeface="Times New Roman"/>
                <a:cs typeface="Times New Roman"/>
              </a:rPr>
              <a:t> </a:t>
            </a:r>
            <a:r>
              <a:rPr sz="2450" i="1" spc="80" dirty="0">
                <a:latin typeface="Times New Roman"/>
                <a:cs typeface="Times New Roman"/>
              </a:rPr>
              <a:t>dx</a:t>
            </a:r>
            <a:r>
              <a:rPr sz="2450" spc="80" dirty="0">
                <a:latin typeface="Symbol"/>
                <a:cs typeface="Symbol"/>
              </a:rPr>
              <a:t></a:t>
            </a:r>
            <a:endParaRPr sz="2450">
              <a:latin typeface="Symbol"/>
              <a:cs typeface="Symbol"/>
            </a:endParaRPr>
          </a:p>
        </p:txBody>
      </p:sp>
      <p:sp>
        <p:nvSpPr>
          <p:cNvPr id="15" name="object 15"/>
          <p:cNvSpPr txBox="1"/>
          <p:nvPr/>
        </p:nvSpPr>
        <p:spPr>
          <a:xfrm>
            <a:off x="1099185" y="1207388"/>
            <a:ext cx="551180" cy="403860"/>
          </a:xfrm>
          <a:prstGeom prst="rect">
            <a:avLst/>
          </a:prstGeom>
        </p:spPr>
        <p:txBody>
          <a:bodyPr vert="horz" wrap="square" lIns="0" tIns="16510" rIns="0" bIns="0" rtlCol="0">
            <a:spAutoFit/>
          </a:bodyPr>
          <a:lstStyle/>
          <a:p>
            <a:pPr marL="12700">
              <a:lnSpc>
                <a:spcPct val="100000"/>
              </a:lnSpc>
              <a:spcBef>
                <a:spcPts val="130"/>
              </a:spcBef>
              <a:tabLst>
                <a:tab pos="365125" algn="l"/>
              </a:tabLst>
            </a:pPr>
            <a:r>
              <a:rPr sz="2450" i="1" spc="15" dirty="0">
                <a:latin typeface="Times New Roman"/>
                <a:cs typeface="Times New Roman"/>
              </a:rPr>
              <a:t>a	</a:t>
            </a:r>
            <a:r>
              <a:rPr sz="2450" spc="15" dirty="0">
                <a:latin typeface="Symbol"/>
                <a:cs typeface="Symbol"/>
              </a:rPr>
              <a:t></a:t>
            </a:r>
            <a:endParaRPr sz="2450">
              <a:latin typeface="Symbol"/>
              <a:cs typeface="Symbol"/>
            </a:endParaRPr>
          </a:p>
        </p:txBody>
      </p:sp>
      <p:sp>
        <p:nvSpPr>
          <p:cNvPr id="16" name="object 16"/>
          <p:cNvSpPr txBox="1"/>
          <p:nvPr/>
        </p:nvSpPr>
        <p:spPr>
          <a:xfrm>
            <a:off x="1987804" y="1171193"/>
            <a:ext cx="153670" cy="586740"/>
          </a:xfrm>
          <a:prstGeom prst="rect">
            <a:avLst/>
          </a:prstGeom>
        </p:spPr>
        <p:txBody>
          <a:bodyPr vert="horz" wrap="square" lIns="0" tIns="16510" rIns="0" bIns="0" rtlCol="0">
            <a:spAutoFit/>
          </a:bodyPr>
          <a:lstStyle/>
          <a:p>
            <a:pPr marL="12700">
              <a:lnSpc>
                <a:spcPct val="100000"/>
              </a:lnSpc>
              <a:spcBef>
                <a:spcPts val="130"/>
              </a:spcBef>
            </a:pPr>
            <a:r>
              <a:rPr sz="3650" spc="5" dirty="0">
                <a:latin typeface="Symbol"/>
                <a:cs typeface="Symbol"/>
              </a:rPr>
              <a:t></a:t>
            </a:r>
            <a:endParaRPr sz="3650">
              <a:latin typeface="Symbol"/>
              <a:cs typeface="Symbol"/>
            </a:endParaRPr>
          </a:p>
        </p:txBody>
      </p:sp>
      <p:sp>
        <p:nvSpPr>
          <p:cNvPr id="17" name="object 17"/>
          <p:cNvSpPr txBox="1"/>
          <p:nvPr/>
        </p:nvSpPr>
        <p:spPr>
          <a:xfrm>
            <a:off x="2116201" y="1101471"/>
            <a:ext cx="130175" cy="254000"/>
          </a:xfrm>
          <a:prstGeom prst="rect">
            <a:avLst/>
          </a:prstGeom>
        </p:spPr>
        <p:txBody>
          <a:bodyPr vert="horz" wrap="square" lIns="0" tIns="12700" rIns="0" bIns="0" rtlCol="0">
            <a:spAutoFit/>
          </a:bodyPr>
          <a:lstStyle/>
          <a:p>
            <a:pPr marL="12700">
              <a:lnSpc>
                <a:spcPct val="100000"/>
              </a:lnSpc>
              <a:spcBef>
                <a:spcPts val="100"/>
              </a:spcBef>
            </a:pPr>
            <a:r>
              <a:rPr sz="1500" dirty="0">
                <a:latin typeface="Symbol"/>
                <a:cs typeface="Symbol"/>
              </a:rPr>
              <a:t></a:t>
            </a:r>
            <a:endParaRPr sz="1500">
              <a:latin typeface="Symbol"/>
              <a:cs typeface="Symbol"/>
            </a:endParaRPr>
          </a:p>
        </p:txBody>
      </p:sp>
      <p:sp>
        <p:nvSpPr>
          <p:cNvPr id="18" name="object 18"/>
          <p:cNvSpPr txBox="1"/>
          <p:nvPr/>
        </p:nvSpPr>
        <p:spPr>
          <a:xfrm>
            <a:off x="2078101" y="1502028"/>
            <a:ext cx="215900" cy="254000"/>
          </a:xfrm>
          <a:prstGeom prst="rect">
            <a:avLst/>
          </a:prstGeom>
        </p:spPr>
        <p:txBody>
          <a:bodyPr vert="horz" wrap="square" lIns="0" tIns="12700" rIns="0" bIns="0" rtlCol="0">
            <a:spAutoFit/>
          </a:bodyPr>
          <a:lstStyle/>
          <a:p>
            <a:pPr marL="12700">
              <a:lnSpc>
                <a:spcPct val="100000"/>
              </a:lnSpc>
              <a:spcBef>
                <a:spcPts val="100"/>
              </a:spcBef>
            </a:pPr>
            <a:r>
              <a:rPr sz="1400" spc="-100" dirty="0">
                <a:latin typeface="Symbol"/>
                <a:cs typeface="Symbol"/>
              </a:rPr>
              <a:t></a:t>
            </a:r>
            <a:r>
              <a:rPr sz="1500" dirty="0">
                <a:latin typeface="Symbol"/>
                <a:cs typeface="Symbol"/>
              </a:rPr>
              <a:t></a:t>
            </a:r>
            <a:endParaRPr sz="1500">
              <a:latin typeface="Symbol"/>
              <a:cs typeface="Symbol"/>
            </a:endParaRPr>
          </a:p>
        </p:txBody>
      </p:sp>
      <p:sp>
        <p:nvSpPr>
          <p:cNvPr id="19" name="object 19"/>
          <p:cNvSpPr txBox="1"/>
          <p:nvPr/>
        </p:nvSpPr>
        <p:spPr>
          <a:xfrm>
            <a:off x="5619750" y="1322006"/>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42</a:t>
            </a:r>
            <a:r>
              <a:rPr sz="2000" spc="5" dirty="0">
                <a:latin typeface="Times New Roman"/>
                <a:cs typeface="Times New Roman"/>
              </a:rPr>
              <a:t>)</a:t>
            </a:r>
            <a:endParaRPr sz="2000">
              <a:latin typeface="Times New Roman"/>
              <a:cs typeface="Times New Roman"/>
            </a:endParaRPr>
          </a:p>
        </p:txBody>
      </p:sp>
      <p:sp>
        <p:nvSpPr>
          <p:cNvPr id="20" name="object 20"/>
          <p:cNvSpPr/>
          <p:nvPr/>
        </p:nvSpPr>
        <p:spPr>
          <a:xfrm>
            <a:off x="2382520" y="4130040"/>
            <a:ext cx="304800" cy="0"/>
          </a:xfrm>
          <a:custGeom>
            <a:avLst/>
            <a:gdLst/>
            <a:ahLst/>
            <a:cxnLst/>
            <a:rect l="l" t="t" r="r" b="b"/>
            <a:pathLst>
              <a:path w="304800">
                <a:moveTo>
                  <a:pt x="0" y="0"/>
                </a:moveTo>
                <a:lnTo>
                  <a:pt x="304800" y="0"/>
                </a:lnTo>
              </a:path>
            </a:pathLst>
          </a:custGeom>
          <a:ln w="11430">
            <a:solidFill>
              <a:srgbClr val="000000"/>
            </a:solidFill>
          </a:ln>
        </p:spPr>
        <p:txBody>
          <a:bodyPr wrap="square" lIns="0" tIns="0" rIns="0" bIns="0" rtlCol="0"/>
          <a:lstStyle/>
          <a:p>
            <a:endParaRPr/>
          </a:p>
        </p:txBody>
      </p:sp>
      <p:sp>
        <p:nvSpPr>
          <p:cNvPr id="21" name="object 21"/>
          <p:cNvSpPr txBox="1"/>
          <p:nvPr/>
        </p:nvSpPr>
        <p:spPr>
          <a:xfrm>
            <a:off x="2367279" y="3720465"/>
            <a:ext cx="443230" cy="642620"/>
          </a:xfrm>
          <a:prstGeom prst="rect">
            <a:avLst/>
          </a:prstGeom>
        </p:spPr>
        <p:txBody>
          <a:bodyPr vert="horz" wrap="square" lIns="0" tIns="13335" rIns="0" bIns="0" rtlCol="0">
            <a:spAutoFit/>
          </a:bodyPr>
          <a:lstStyle/>
          <a:p>
            <a:pPr marL="103505">
              <a:lnSpc>
                <a:spcPts val="2425"/>
              </a:lnSpc>
              <a:spcBef>
                <a:spcPts val="105"/>
              </a:spcBef>
            </a:pPr>
            <a:r>
              <a:rPr sz="2250" dirty="0">
                <a:latin typeface="Times New Roman"/>
                <a:cs typeface="Times New Roman"/>
              </a:rPr>
              <a:t>4</a:t>
            </a:r>
            <a:r>
              <a:rPr sz="2250" spc="40" dirty="0">
                <a:latin typeface="Times New Roman"/>
                <a:cs typeface="Times New Roman"/>
              </a:rPr>
              <a:t> </a:t>
            </a:r>
            <a:r>
              <a:rPr sz="3375" baseline="-28395" dirty="0">
                <a:latin typeface="Times New Roman"/>
                <a:cs typeface="Times New Roman"/>
              </a:rPr>
              <a:t>.</a:t>
            </a:r>
            <a:endParaRPr sz="3375" baseline="-28395">
              <a:latin typeface="Times New Roman"/>
              <a:cs typeface="Times New Roman"/>
            </a:endParaRPr>
          </a:p>
          <a:p>
            <a:pPr marL="38100">
              <a:lnSpc>
                <a:spcPts val="2425"/>
              </a:lnSpc>
            </a:pPr>
            <a:r>
              <a:rPr sz="3375" i="1" spc="60" baseline="-18518" dirty="0">
                <a:latin typeface="Times New Roman"/>
                <a:cs typeface="Times New Roman"/>
              </a:rPr>
              <a:t>n</a:t>
            </a:r>
            <a:r>
              <a:rPr sz="1250" spc="40" dirty="0">
                <a:latin typeface="Times New Roman"/>
                <a:cs typeface="Times New Roman"/>
              </a:rPr>
              <a:t>2</a:t>
            </a:r>
            <a:endParaRPr sz="1250">
              <a:latin typeface="Times New Roman"/>
              <a:cs typeface="Times New Roman"/>
            </a:endParaRPr>
          </a:p>
        </p:txBody>
      </p:sp>
      <p:sp>
        <p:nvSpPr>
          <p:cNvPr id="22" name="object 22"/>
          <p:cNvSpPr txBox="1"/>
          <p:nvPr/>
        </p:nvSpPr>
        <p:spPr>
          <a:xfrm>
            <a:off x="2654554" y="3222053"/>
            <a:ext cx="309880" cy="368935"/>
          </a:xfrm>
          <a:prstGeom prst="rect">
            <a:avLst/>
          </a:prstGeom>
        </p:spPr>
        <p:txBody>
          <a:bodyPr vert="horz" wrap="square" lIns="0" tIns="12700" rIns="0" bIns="0" rtlCol="0">
            <a:spAutoFit/>
          </a:bodyPr>
          <a:lstStyle/>
          <a:p>
            <a:pPr marL="38100">
              <a:lnSpc>
                <a:spcPct val="100000"/>
              </a:lnSpc>
              <a:spcBef>
                <a:spcPts val="100"/>
              </a:spcBef>
            </a:pPr>
            <a:r>
              <a:rPr sz="3375" i="1" spc="60" baseline="-18518" dirty="0">
                <a:latin typeface="Times New Roman"/>
                <a:cs typeface="Times New Roman"/>
              </a:rPr>
              <a:t>n</a:t>
            </a:r>
            <a:r>
              <a:rPr sz="1250" spc="40" dirty="0">
                <a:latin typeface="Times New Roman"/>
                <a:cs typeface="Times New Roman"/>
              </a:rPr>
              <a:t>2</a:t>
            </a:r>
            <a:endParaRPr sz="1250">
              <a:latin typeface="Times New Roman"/>
              <a:cs typeface="Times New Roman"/>
            </a:endParaRPr>
          </a:p>
        </p:txBody>
      </p:sp>
      <p:sp>
        <p:nvSpPr>
          <p:cNvPr id="23" name="object 23"/>
          <p:cNvSpPr txBox="1"/>
          <p:nvPr/>
        </p:nvSpPr>
        <p:spPr>
          <a:xfrm>
            <a:off x="1478661" y="3122866"/>
            <a:ext cx="1430655" cy="380365"/>
          </a:xfrm>
          <a:prstGeom prst="rect">
            <a:avLst/>
          </a:prstGeom>
        </p:spPr>
        <p:txBody>
          <a:bodyPr vert="horz" wrap="square" lIns="0" tIns="15875" rIns="0" bIns="0" rtlCol="0">
            <a:spAutoFit/>
          </a:bodyPr>
          <a:lstStyle/>
          <a:p>
            <a:pPr marL="38100">
              <a:lnSpc>
                <a:spcPct val="100000"/>
              </a:lnSpc>
              <a:spcBef>
                <a:spcPts val="125"/>
              </a:spcBef>
            </a:pPr>
            <a:r>
              <a:rPr sz="2250" dirty="0">
                <a:latin typeface="Symbol"/>
                <a:cs typeface="Symbol"/>
              </a:rPr>
              <a:t></a:t>
            </a:r>
            <a:r>
              <a:rPr sz="2250" dirty="0">
                <a:latin typeface="Times New Roman"/>
                <a:cs typeface="Times New Roman"/>
              </a:rPr>
              <a:t> </a:t>
            </a:r>
            <a:r>
              <a:rPr sz="3375" u="sng" baseline="29629" dirty="0">
                <a:uFill>
                  <a:solidFill>
                    <a:srgbClr val="000000"/>
                  </a:solidFill>
                </a:uFill>
                <a:latin typeface="Times New Roman"/>
                <a:cs typeface="Times New Roman"/>
              </a:rPr>
              <a:t>2 </a:t>
            </a:r>
            <a:r>
              <a:rPr sz="2250" spc="-10" dirty="0">
                <a:latin typeface="Times New Roman"/>
                <a:cs typeface="Times New Roman"/>
              </a:rPr>
              <a:t>(</a:t>
            </a:r>
            <a:r>
              <a:rPr sz="2250" spc="-10" dirty="0">
                <a:latin typeface="Symbol"/>
                <a:cs typeface="Symbol"/>
              </a:rPr>
              <a:t></a:t>
            </a:r>
            <a:r>
              <a:rPr sz="2250" spc="-10" dirty="0">
                <a:latin typeface="Times New Roman"/>
                <a:cs typeface="Times New Roman"/>
              </a:rPr>
              <a:t>1)</a:t>
            </a:r>
            <a:r>
              <a:rPr sz="1875" i="1" spc="-15" baseline="35555" dirty="0">
                <a:latin typeface="Times New Roman"/>
                <a:cs typeface="Times New Roman"/>
              </a:rPr>
              <a:t>n</a:t>
            </a:r>
            <a:r>
              <a:rPr sz="1875" i="1" spc="-60" baseline="35555" dirty="0">
                <a:latin typeface="Times New Roman"/>
                <a:cs typeface="Times New Roman"/>
              </a:rPr>
              <a:t> </a:t>
            </a:r>
            <a:r>
              <a:rPr sz="3375" spc="-44" baseline="29629" dirty="0">
                <a:latin typeface="Times New Roman"/>
                <a:cs typeface="Times New Roman"/>
              </a:rPr>
              <a:t>2</a:t>
            </a:r>
            <a:r>
              <a:rPr sz="3450" u="sng" spc="-44" baseline="28985" dirty="0">
                <a:uFill>
                  <a:solidFill>
                    <a:srgbClr val="000000"/>
                  </a:solidFill>
                </a:uFill>
                <a:latin typeface="Symbol"/>
                <a:cs typeface="Symbol"/>
              </a:rPr>
              <a:t></a:t>
            </a:r>
            <a:endParaRPr sz="3450" baseline="28985">
              <a:latin typeface="Symbol"/>
              <a:cs typeface="Symbol"/>
            </a:endParaRPr>
          </a:p>
        </p:txBody>
      </p:sp>
      <p:sp>
        <p:nvSpPr>
          <p:cNvPr id="24" name="object 24"/>
          <p:cNvSpPr txBox="1"/>
          <p:nvPr/>
        </p:nvSpPr>
        <p:spPr>
          <a:xfrm>
            <a:off x="1478661" y="3139743"/>
            <a:ext cx="843915" cy="1127760"/>
          </a:xfrm>
          <a:prstGeom prst="rect">
            <a:avLst/>
          </a:prstGeom>
        </p:spPr>
        <p:txBody>
          <a:bodyPr vert="horz" wrap="square" lIns="0" tIns="221615" rIns="0" bIns="0" rtlCol="0">
            <a:spAutoFit/>
          </a:bodyPr>
          <a:lstStyle/>
          <a:p>
            <a:pPr marL="266700">
              <a:lnSpc>
                <a:spcPct val="100000"/>
              </a:lnSpc>
              <a:spcBef>
                <a:spcPts val="1745"/>
              </a:spcBef>
            </a:pPr>
            <a:r>
              <a:rPr sz="2300" spc="15" dirty="0">
                <a:latin typeface="Symbol"/>
                <a:cs typeface="Symbol"/>
              </a:rPr>
              <a:t></a:t>
            </a:r>
            <a:endParaRPr sz="2300">
              <a:latin typeface="Symbol"/>
              <a:cs typeface="Symbol"/>
            </a:endParaRPr>
          </a:p>
          <a:p>
            <a:pPr marL="38100">
              <a:lnSpc>
                <a:spcPct val="100000"/>
              </a:lnSpc>
              <a:spcBef>
                <a:spcPts val="1570"/>
              </a:spcBef>
            </a:pPr>
            <a:r>
              <a:rPr sz="2250" dirty="0">
                <a:latin typeface="Symbol"/>
                <a:cs typeface="Symbol"/>
              </a:rPr>
              <a:t></a:t>
            </a:r>
            <a:r>
              <a:rPr sz="2250" spc="-270" dirty="0">
                <a:latin typeface="Times New Roman"/>
                <a:cs typeface="Times New Roman"/>
              </a:rPr>
              <a:t> </a:t>
            </a:r>
            <a:r>
              <a:rPr sz="2250" spc="-10" dirty="0">
                <a:latin typeface="Times New Roman"/>
                <a:cs typeface="Times New Roman"/>
              </a:rPr>
              <a:t>(</a:t>
            </a:r>
            <a:r>
              <a:rPr sz="2250" spc="-10" dirty="0">
                <a:latin typeface="Symbol"/>
                <a:cs typeface="Symbol"/>
              </a:rPr>
              <a:t></a:t>
            </a:r>
            <a:r>
              <a:rPr sz="2250" spc="-10" dirty="0">
                <a:latin typeface="Times New Roman"/>
                <a:cs typeface="Times New Roman"/>
              </a:rPr>
              <a:t>1)</a:t>
            </a:r>
            <a:r>
              <a:rPr sz="1875" i="1" spc="-15" baseline="37777" dirty="0">
                <a:latin typeface="Times New Roman"/>
                <a:cs typeface="Times New Roman"/>
              </a:rPr>
              <a:t>n</a:t>
            </a:r>
            <a:endParaRPr sz="1875" baseline="37777">
              <a:latin typeface="Times New Roman"/>
              <a:cs typeface="Times New Roman"/>
            </a:endParaRPr>
          </a:p>
        </p:txBody>
      </p:sp>
      <p:sp>
        <p:nvSpPr>
          <p:cNvPr id="25" name="object 25"/>
          <p:cNvSpPr txBox="1"/>
          <p:nvPr/>
        </p:nvSpPr>
        <p:spPr>
          <a:xfrm>
            <a:off x="2071751" y="2645409"/>
            <a:ext cx="106680" cy="219710"/>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26" name="object 26"/>
          <p:cNvSpPr txBox="1"/>
          <p:nvPr/>
        </p:nvSpPr>
        <p:spPr>
          <a:xfrm>
            <a:off x="1318894" y="2560002"/>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27" name="object 27"/>
          <p:cNvSpPr txBox="1"/>
          <p:nvPr/>
        </p:nvSpPr>
        <p:spPr>
          <a:xfrm>
            <a:off x="1149350" y="2357119"/>
            <a:ext cx="791845" cy="369570"/>
          </a:xfrm>
          <a:prstGeom prst="rect">
            <a:avLst/>
          </a:prstGeom>
        </p:spPr>
        <p:txBody>
          <a:bodyPr vert="horz" wrap="square" lIns="0" tIns="13335" rIns="0" bIns="0" rtlCol="0">
            <a:spAutoFit/>
          </a:bodyPr>
          <a:lstStyle/>
          <a:p>
            <a:pPr marL="38100">
              <a:lnSpc>
                <a:spcPct val="100000"/>
              </a:lnSpc>
              <a:spcBef>
                <a:spcPts val="105"/>
              </a:spcBef>
              <a:tabLst>
                <a:tab pos="361950" algn="l"/>
              </a:tabLst>
            </a:pPr>
            <a:r>
              <a:rPr sz="2250" i="1" dirty="0">
                <a:latin typeface="Times New Roman"/>
                <a:cs typeface="Times New Roman"/>
              </a:rPr>
              <a:t>a	</a:t>
            </a:r>
            <a:r>
              <a:rPr sz="2250" dirty="0">
                <a:latin typeface="Symbol"/>
                <a:cs typeface="Symbol"/>
              </a:rPr>
              <a:t></a:t>
            </a:r>
            <a:r>
              <a:rPr sz="3375" spc="120" baseline="29629" dirty="0">
                <a:latin typeface="Times New Roman"/>
                <a:cs typeface="Times New Roman"/>
              </a:rPr>
              <a:t> </a:t>
            </a:r>
            <a:r>
              <a:rPr sz="3375" u="sng" baseline="29629" dirty="0">
                <a:uFill>
                  <a:solidFill>
                    <a:srgbClr val="000000"/>
                  </a:solidFill>
                </a:uFill>
                <a:latin typeface="Times New Roman"/>
                <a:cs typeface="Times New Roman"/>
              </a:rPr>
              <a:t>2</a:t>
            </a:r>
            <a:endParaRPr sz="3375" baseline="29629">
              <a:latin typeface="Times New Roman"/>
              <a:cs typeface="Times New Roman"/>
            </a:endParaRPr>
          </a:p>
        </p:txBody>
      </p:sp>
      <p:sp>
        <p:nvSpPr>
          <p:cNvPr id="28" name="object 28"/>
          <p:cNvSpPr txBox="1"/>
          <p:nvPr/>
        </p:nvSpPr>
        <p:spPr>
          <a:xfrm>
            <a:off x="1991741" y="2324735"/>
            <a:ext cx="130810" cy="541020"/>
          </a:xfrm>
          <a:prstGeom prst="rect">
            <a:avLst/>
          </a:prstGeom>
        </p:spPr>
        <p:txBody>
          <a:bodyPr vert="horz" wrap="square" lIns="0" tIns="16510" rIns="0" bIns="0" rtlCol="0">
            <a:spAutoFit/>
          </a:bodyPr>
          <a:lstStyle/>
          <a:p>
            <a:pPr marL="12700">
              <a:lnSpc>
                <a:spcPct val="100000"/>
              </a:lnSpc>
              <a:spcBef>
                <a:spcPts val="130"/>
              </a:spcBef>
            </a:pPr>
            <a:r>
              <a:rPr sz="3350" spc="-295" dirty="0">
                <a:latin typeface="Symbol"/>
                <a:cs typeface="Symbol"/>
              </a:rPr>
              <a:t></a:t>
            </a:r>
            <a:endParaRPr sz="3350">
              <a:latin typeface="Symbol"/>
              <a:cs typeface="Symbol"/>
            </a:endParaRPr>
          </a:p>
        </p:txBody>
      </p:sp>
      <p:sp>
        <p:nvSpPr>
          <p:cNvPr id="29" name="object 29"/>
          <p:cNvSpPr txBox="1"/>
          <p:nvPr/>
        </p:nvSpPr>
        <p:spPr>
          <a:xfrm>
            <a:off x="2081276" y="2207895"/>
            <a:ext cx="1480820" cy="521334"/>
          </a:xfrm>
          <a:prstGeom prst="rect">
            <a:avLst/>
          </a:prstGeom>
        </p:spPr>
        <p:txBody>
          <a:bodyPr vert="horz" wrap="square" lIns="0" tIns="12700" rIns="0" bIns="0" rtlCol="0">
            <a:spAutoFit/>
          </a:bodyPr>
          <a:lstStyle/>
          <a:p>
            <a:pPr marL="38100">
              <a:lnSpc>
                <a:spcPts val="1410"/>
              </a:lnSpc>
              <a:spcBef>
                <a:spcPts val="100"/>
              </a:spcBef>
            </a:pPr>
            <a:r>
              <a:rPr sz="1350" dirty="0">
                <a:latin typeface="Symbol"/>
                <a:cs typeface="Symbol"/>
              </a:rPr>
              <a:t></a:t>
            </a:r>
            <a:endParaRPr sz="1350">
              <a:latin typeface="Symbol"/>
              <a:cs typeface="Symbol"/>
            </a:endParaRPr>
          </a:p>
          <a:p>
            <a:pPr marL="209550">
              <a:lnSpc>
                <a:spcPts val="2490"/>
              </a:lnSpc>
            </a:pPr>
            <a:r>
              <a:rPr sz="2250" i="1" spc="30" dirty="0">
                <a:latin typeface="Times New Roman"/>
                <a:cs typeface="Times New Roman"/>
              </a:rPr>
              <a:t>x</a:t>
            </a:r>
            <a:r>
              <a:rPr sz="1875" spc="44" baseline="35555" dirty="0">
                <a:latin typeface="Times New Roman"/>
                <a:cs typeface="Times New Roman"/>
              </a:rPr>
              <a:t>2 </a:t>
            </a:r>
            <a:r>
              <a:rPr sz="2250" spc="-10" dirty="0">
                <a:latin typeface="Times New Roman"/>
                <a:cs typeface="Times New Roman"/>
              </a:rPr>
              <a:t>cos</a:t>
            </a:r>
            <a:r>
              <a:rPr sz="2250" spc="-155" dirty="0">
                <a:latin typeface="Times New Roman"/>
                <a:cs typeface="Times New Roman"/>
              </a:rPr>
              <a:t> </a:t>
            </a:r>
            <a:r>
              <a:rPr sz="2250" i="1" spc="-10" dirty="0">
                <a:latin typeface="Times New Roman"/>
                <a:cs typeface="Times New Roman"/>
              </a:rPr>
              <a:t>nxdx</a:t>
            </a:r>
            <a:endParaRPr sz="2250">
              <a:latin typeface="Times New Roman"/>
              <a:cs typeface="Times New Roman"/>
            </a:endParaRPr>
          </a:p>
        </p:txBody>
      </p:sp>
      <p:sp>
        <p:nvSpPr>
          <p:cNvPr id="30" name="object 30"/>
          <p:cNvSpPr txBox="1"/>
          <p:nvPr/>
        </p:nvSpPr>
        <p:spPr>
          <a:xfrm>
            <a:off x="1725929" y="2573591"/>
            <a:ext cx="187960" cy="380365"/>
          </a:xfrm>
          <a:prstGeom prst="rect">
            <a:avLst/>
          </a:prstGeom>
        </p:spPr>
        <p:txBody>
          <a:bodyPr vert="horz" wrap="square" lIns="0" tIns="15875" rIns="0" bIns="0" rtlCol="0">
            <a:spAutoFit/>
          </a:bodyPr>
          <a:lstStyle/>
          <a:p>
            <a:pPr marL="12700">
              <a:lnSpc>
                <a:spcPct val="100000"/>
              </a:lnSpc>
              <a:spcBef>
                <a:spcPts val="125"/>
              </a:spcBef>
            </a:pPr>
            <a:r>
              <a:rPr sz="2300" spc="15" dirty="0">
                <a:latin typeface="Symbol"/>
                <a:cs typeface="Symbol"/>
              </a:rPr>
              <a:t></a:t>
            </a:r>
            <a:endParaRPr sz="2300">
              <a:latin typeface="Symbol"/>
              <a:cs typeface="Symbol"/>
            </a:endParaRPr>
          </a:p>
        </p:txBody>
      </p:sp>
      <p:sp>
        <p:nvSpPr>
          <p:cNvPr id="31" name="object 31"/>
          <p:cNvSpPr txBox="1"/>
          <p:nvPr/>
        </p:nvSpPr>
        <p:spPr>
          <a:xfrm>
            <a:off x="680719" y="4739322"/>
            <a:ext cx="207073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From</a:t>
            </a:r>
            <a:r>
              <a:rPr sz="2000" spc="-220" dirty="0">
                <a:latin typeface="Times New Roman"/>
                <a:cs typeface="Times New Roman"/>
              </a:rPr>
              <a:t> </a:t>
            </a:r>
            <a:r>
              <a:rPr sz="2000" spc="30" dirty="0">
                <a:latin typeface="Times New Roman"/>
                <a:cs typeface="Times New Roman"/>
              </a:rPr>
              <a:t>this</a:t>
            </a:r>
            <a:r>
              <a:rPr sz="2000" spc="-165" dirty="0">
                <a:latin typeface="Times New Roman"/>
                <a:cs typeface="Times New Roman"/>
              </a:rPr>
              <a:t> </a:t>
            </a:r>
            <a:r>
              <a:rPr sz="2000" spc="30" dirty="0">
                <a:latin typeface="Times New Roman"/>
                <a:cs typeface="Times New Roman"/>
              </a:rPr>
              <a:t>we</a:t>
            </a:r>
            <a:r>
              <a:rPr sz="2000" spc="-140" dirty="0">
                <a:latin typeface="Times New Roman"/>
                <a:cs typeface="Times New Roman"/>
              </a:rPr>
              <a:t> </a:t>
            </a:r>
            <a:r>
              <a:rPr sz="2000" spc="30" dirty="0">
                <a:latin typeface="Times New Roman"/>
                <a:cs typeface="Times New Roman"/>
              </a:rPr>
              <a:t>obtain</a:t>
            </a:r>
            <a:endParaRPr sz="2000">
              <a:latin typeface="Times New Roman"/>
              <a:cs typeface="Times New Roman"/>
            </a:endParaRPr>
          </a:p>
        </p:txBody>
      </p:sp>
      <p:sp>
        <p:nvSpPr>
          <p:cNvPr id="32" name="object 32"/>
          <p:cNvSpPr/>
          <p:nvPr/>
        </p:nvSpPr>
        <p:spPr>
          <a:xfrm>
            <a:off x="1614169" y="5732779"/>
            <a:ext cx="386080" cy="0"/>
          </a:xfrm>
          <a:custGeom>
            <a:avLst/>
            <a:gdLst/>
            <a:ahLst/>
            <a:cxnLst/>
            <a:rect l="l" t="t" r="r" b="b"/>
            <a:pathLst>
              <a:path w="386080">
                <a:moveTo>
                  <a:pt x="0" y="0"/>
                </a:moveTo>
                <a:lnTo>
                  <a:pt x="386080" y="0"/>
                </a:lnTo>
              </a:path>
            </a:pathLst>
          </a:custGeom>
          <a:ln w="12700">
            <a:solidFill>
              <a:srgbClr val="000000"/>
            </a:solidFill>
          </a:ln>
        </p:spPr>
        <p:txBody>
          <a:bodyPr wrap="square" lIns="0" tIns="0" rIns="0" bIns="0" rtlCol="0"/>
          <a:lstStyle/>
          <a:p>
            <a:endParaRPr/>
          </a:p>
        </p:txBody>
      </p:sp>
      <p:sp>
        <p:nvSpPr>
          <p:cNvPr id="33" name="object 33"/>
          <p:cNvSpPr/>
          <p:nvPr/>
        </p:nvSpPr>
        <p:spPr>
          <a:xfrm>
            <a:off x="3624579" y="5732779"/>
            <a:ext cx="831850" cy="0"/>
          </a:xfrm>
          <a:custGeom>
            <a:avLst/>
            <a:gdLst/>
            <a:ahLst/>
            <a:cxnLst/>
            <a:rect l="l" t="t" r="r" b="b"/>
            <a:pathLst>
              <a:path w="831850">
                <a:moveTo>
                  <a:pt x="0" y="0"/>
                </a:moveTo>
                <a:lnTo>
                  <a:pt x="831850" y="0"/>
                </a:lnTo>
              </a:path>
            </a:pathLst>
          </a:custGeom>
          <a:ln w="12700">
            <a:solidFill>
              <a:srgbClr val="000000"/>
            </a:solidFill>
          </a:ln>
        </p:spPr>
        <p:txBody>
          <a:bodyPr wrap="square" lIns="0" tIns="0" rIns="0" bIns="0" rtlCol="0"/>
          <a:lstStyle/>
          <a:p>
            <a:endParaRPr/>
          </a:p>
        </p:txBody>
      </p:sp>
      <p:sp>
        <p:nvSpPr>
          <p:cNvPr id="34" name="object 34"/>
          <p:cNvSpPr txBox="1"/>
          <p:nvPr/>
        </p:nvSpPr>
        <p:spPr>
          <a:xfrm>
            <a:off x="4445253" y="5484495"/>
            <a:ext cx="104139" cy="403225"/>
          </a:xfrm>
          <a:prstGeom prst="rect">
            <a:avLst/>
          </a:prstGeom>
        </p:spPr>
        <p:txBody>
          <a:bodyPr vert="horz" wrap="square" lIns="0" tIns="15875" rIns="0" bIns="0" rtlCol="0">
            <a:spAutoFit/>
          </a:bodyPr>
          <a:lstStyle/>
          <a:p>
            <a:pPr marL="12700">
              <a:lnSpc>
                <a:spcPct val="100000"/>
              </a:lnSpc>
              <a:spcBef>
                <a:spcPts val="125"/>
              </a:spcBef>
            </a:pPr>
            <a:r>
              <a:rPr sz="2450" spc="5" dirty="0">
                <a:latin typeface="Times New Roman"/>
                <a:cs typeface="Times New Roman"/>
              </a:rPr>
              <a:t>.</a:t>
            </a:r>
            <a:endParaRPr sz="2450">
              <a:latin typeface="Times New Roman"/>
              <a:cs typeface="Times New Roman"/>
            </a:endParaRPr>
          </a:p>
        </p:txBody>
      </p:sp>
      <p:sp>
        <p:nvSpPr>
          <p:cNvPr id="44" name="object 4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5" name="object 35"/>
          <p:cNvSpPr txBox="1"/>
          <p:nvPr/>
        </p:nvSpPr>
        <p:spPr>
          <a:xfrm>
            <a:off x="1132205" y="5478145"/>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36" name="object 36"/>
          <p:cNvSpPr txBox="1"/>
          <p:nvPr/>
        </p:nvSpPr>
        <p:spPr>
          <a:xfrm>
            <a:off x="2577464" y="5302567"/>
            <a:ext cx="154940"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37" name="object 37"/>
          <p:cNvSpPr txBox="1"/>
          <p:nvPr/>
        </p:nvSpPr>
        <p:spPr>
          <a:xfrm>
            <a:off x="3853434" y="5585142"/>
            <a:ext cx="347980" cy="403225"/>
          </a:xfrm>
          <a:prstGeom prst="rect">
            <a:avLst/>
          </a:prstGeom>
        </p:spPr>
        <p:txBody>
          <a:bodyPr vert="horz" wrap="square" lIns="0" tIns="15875" rIns="0" bIns="0" rtlCol="0">
            <a:spAutoFit/>
          </a:bodyPr>
          <a:lstStyle/>
          <a:p>
            <a:pPr marL="38100">
              <a:lnSpc>
                <a:spcPct val="100000"/>
              </a:lnSpc>
              <a:spcBef>
                <a:spcPts val="125"/>
              </a:spcBef>
            </a:pPr>
            <a:r>
              <a:rPr sz="3675" i="1" spc="157" baseline="-19274" dirty="0">
                <a:latin typeface="Times New Roman"/>
                <a:cs typeface="Times New Roman"/>
              </a:rPr>
              <a:t>n</a:t>
            </a:r>
            <a:r>
              <a:rPr sz="1400" spc="105" dirty="0">
                <a:latin typeface="Times New Roman"/>
                <a:cs typeface="Times New Roman"/>
              </a:rPr>
              <a:t>2</a:t>
            </a:r>
            <a:endParaRPr sz="1400">
              <a:latin typeface="Times New Roman"/>
              <a:cs typeface="Times New Roman"/>
            </a:endParaRPr>
          </a:p>
        </p:txBody>
      </p:sp>
      <p:sp>
        <p:nvSpPr>
          <p:cNvPr id="38" name="object 38"/>
          <p:cNvSpPr txBox="1"/>
          <p:nvPr/>
        </p:nvSpPr>
        <p:spPr>
          <a:xfrm>
            <a:off x="3407028" y="5291137"/>
            <a:ext cx="1012825" cy="403860"/>
          </a:xfrm>
          <a:prstGeom prst="rect">
            <a:avLst/>
          </a:prstGeom>
        </p:spPr>
        <p:txBody>
          <a:bodyPr vert="horz" wrap="square" lIns="0" tIns="16510" rIns="0" bIns="0" rtlCol="0">
            <a:spAutoFit/>
          </a:bodyPr>
          <a:lstStyle/>
          <a:p>
            <a:pPr marL="38100">
              <a:lnSpc>
                <a:spcPct val="100000"/>
              </a:lnSpc>
              <a:spcBef>
                <a:spcPts val="130"/>
              </a:spcBef>
            </a:pPr>
            <a:r>
              <a:rPr sz="2100" i="1" spc="15" baseline="-9920" dirty="0">
                <a:latin typeface="Times New Roman"/>
                <a:cs typeface="Times New Roman"/>
              </a:rPr>
              <a:t>n </a:t>
            </a:r>
            <a:r>
              <a:rPr sz="2450" spc="30" dirty="0">
                <a:latin typeface="Times New Roman"/>
                <a:cs typeface="Times New Roman"/>
              </a:rPr>
              <a:t>cos</a:t>
            </a:r>
            <a:r>
              <a:rPr sz="2450" spc="-310" dirty="0">
                <a:latin typeface="Times New Roman"/>
                <a:cs typeface="Times New Roman"/>
              </a:rPr>
              <a:t> </a:t>
            </a:r>
            <a:r>
              <a:rPr sz="2450" i="1" spc="120" dirty="0">
                <a:latin typeface="Times New Roman"/>
                <a:cs typeface="Times New Roman"/>
              </a:rPr>
              <a:t>nx</a:t>
            </a:r>
            <a:endParaRPr sz="2450">
              <a:latin typeface="Times New Roman"/>
              <a:cs typeface="Times New Roman"/>
            </a:endParaRPr>
          </a:p>
        </p:txBody>
      </p:sp>
      <p:sp>
        <p:nvSpPr>
          <p:cNvPr id="39" name="object 39"/>
          <p:cNvSpPr txBox="1"/>
          <p:nvPr/>
        </p:nvSpPr>
        <p:spPr>
          <a:xfrm>
            <a:off x="2038604" y="5347652"/>
            <a:ext cx="1391920" cy="810260"/>
          </a:xfrm>
          <a:prstGeom prst="rect">
            <a:avLst/>
          </a:prstGeom>
        </p:spPr>
        <p:txBody>
          <a:bodyPr vert="horz" wrap="square" lIns="0" tIns="16510" rIns="0" bIns="0" rtlCol="0">
            <a:spAutoFit/>
          </a:bodyPr>
          <a:lstStyle/>
          <a:p>
            <a:pPr marL="38100">
              <a:lnSpc>
                <a:spcPct val="100000"/>
              </a:lnSpc>
              <a:spcBef>
                <a:spcPts val="130"/>
              </a:spcBef>
            </a:pPr>
            <a:r>
              <a:rPr sz="2450" spc="15" dirty="0">
                <a:latin typeface="Symbol"/>
                <a:cs typeface="Symbol"/>
              </a:rPr>
              <a:t></a:t>
            </a:r>
            <a:r>
              <a:rPr sz="2450" spc="-235" dirty="0">
                <a:latin typeface="Times New Roman"/>
                <a:cs typeface="Times New Roman"/>
              </a:rPr>
              <a:t> </a:t>
            </a:r>
            <a:r>
              <a:rPr sz="2450" spc="85" dirty="0">
                <a:latin typeface="Times New Roman"/>
                <a:cs typeface="Times New Roman"/>
              </a:rPr>
              <a:t>4</a:t>
            </a:r>
            <a:r>
              <a:rPr sz="5475" spc="127" baseline="-6088" dirty="0">
                <a:latin typeface="Symbol"/>
                <a:cs typeface="Symbol"/>
              </a:rPr>
              <a:t></a:t>
            </a:r>
            <a:r>
              <a:rPr sz="2450" spc="85" dirty="0">
                <a:latin typeface="Times New Roman"/>
                <a:cs typeface="Times New Roman"/>
              </a:rPr>
              <a:t>(</a:t>
            </a:r>
            <a:r>
              <a:rPr sz="2450" spc="85" dirty="0">
                <a:latin typeface="Symbol"/>
                <a:cs typeface="Symbol"/>
              </a:rPr>
              <a:t></a:t>
            </a:r>
            <a:r>
              <a:rPr sz="2450" spc="85" dirty="0">
                <a:latin typeface="Times New Roman"/>
                <a:cs typeface="Times New Roman"/>
              </a:rPr>
              <a:t>1)</a:t>
            </a:r>
            <a:endParaRPr sz="2450">
              <a:latin typeface="Times New Roman"/>
              <a:cs typeface="Times New Roman"/>
            </a:endParaRPr>
          </a:p>
          <a:p>
            <a:pPr marR="128905" algn="ctr">
              <a:lnSpc>
                <a:spcPct val="100000"/>
              </a:lnSpc>
              <a:spcBef>
                <a:spcPts val="80"/>
              </a:spcBef>
            </a:pPr>
            <a:r>
              <a:rPr sz="1400" i="1" spc="10" dirty="0">
                <a:latin typeface="Times New Roman"/>
                <a:cs typeface="Times New Roman"/>
              </a:rPr>
              <a:t>n</a:t>
            </a:r>
            <a:r>
              <a:rPr sz="1400" spc="10" dirty="0">
                <a:latin typeface="Symbol"/>
                <a:cs typeface="Symbol"/>
              </a:rPr>
              <a:t></a:t>
            </a:r>
            <a:r>
              <a:rPr sz="1400" spc="10" dirty="0">
                <a:latin typeface="Times New Roman"/>
                <a:cs typeface="Times New Roman"/>
              </a:rPr>
              <a:t>1</a:t>
            </a:r>
            <a:endParaRPr sz="1400">
              <a:latin typeface="Times New Roman"/>
              <a:cs typeface="Times New Roman"/>
            </a:endParaRPr>
          </a:p>
        </p:txBody>
      </p:sp>
      <p:sp>
        <p:nvSpPr>
          <p:cNvPr id="40" name="object 40"/>
          <p:cNvSpPr txBox="1"/>
          <p:nvPr/>
        </p:nvSpPr>
        <p:spPr>
          <a:xfrm>
            <a:off x="967422" y="5500052"/>
            <a:ext cx="570230" cy="403860"/>
          </a:xfrm>
          <a:prstGeom prst="rect">
            <a:avLst/>
          </a:prstGeom>
        </p:spPr>
        <p:txBody>
          <a:bodyPr vert="horz" wrap="square" lIns="0" tIns="16510" rIns="0" bIns="0" rtlCol="0">
            <a:spAutoFit/>
          </a:bodyPr>
          <a:lstStyle/>
          <a:p>
            <a:pPr marL="12700">
              <a:lnSpc>
                <a:spcPct val="100000"/>
              </a:lnSpc>
              <a:spcBef>
                <a:spcPts val="130"/>
              </a:spcBef>
              <a:tabLst>
                <a:tab pos="384175" algn="l"/>
              </a:tabLst>
            </a:pPr>
            <a:r>
              <a:rPr sz="2450" i="1" spc="10" dirty="0">
                <a:latin typeface="Times New Roman"/>
                <a:cs typeface="Times New Roman"/>
              </a:rPr>
              <a:t>x	</a:t>
            </a:r>
            <a:r>
              <a:rPr sz="2450" spc="15" dirty="0">
                <a:latin typeface="Symbol"/>
                <a:cs typeface="Symbol"/>
              </a:rPr>
              <a:t></a:t>
            </a:r>
            <a:endParaRPr sz="2450">
              <a:latin typeface="Symbol"/>
              <a:cs typeface="Symbol"/>
            </a:endParaRPr>
          </a:p>
        </p:txBody>
      </p:sp>
      <p:sp>
        <p:nvSpPr>
          <p:cNvPr id="41" name="object 41"/>
          <p:cNvSpPr txBox="1"/>
          <p:nvPr/>
        </p:nvSpPr>
        <p:spPr>
          <a:xfrm>
            <a:off x="1720850" y="5748654"/>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3</a:t>
            </a:r>
            <a:endParaRPr sz="2450">
              <a:latin typeface="Times New Roman"/>
              <a:cs typeface="Times New Roman"/>
            </a:endParaRPr>
          </a:p>
        </p:txBody>
      </p:sp>
      <p:sp>
        <p:nvSpPr>
          <p:cNvPr id="42" name="object 42"/>
          <p:cNvSpPr txBox="1"/>
          <p:nvPr/>
        </p:nvSpPr>
        <p:spPr>
          <a:xfrm>
            <a:off x="1573911" y="5138737"/>
            <a:ext cx="395605" cy="414655"/>
          </a:xfrm>
          <a:prstGeom prst="rect">
            <a:avLst/>
          </a:prstGeom>
        </p:spPr>
        <p:txBody>
          <a:bodyPr vert="horz" wrap="square" lIns="0" tIns="12700" rIns="0" bIns="0" rtlCol="0">
            <a:spAutoFit/>
          </a:bodyPr>
          <a:lstStyle/>
          <a:p>
            <a:pPr marL="38100">
              <a:lnSpc>
                <a:spcPct val="100000"/>
              </a:lnSpc>
              <a:spcBef>
                <a:spcPts val="100"/>
              </a:spcBef>
            </a:pPr>
            <a:r>
              <a:rPr sz="3825" baseline="-18518" dirty="0">
                <a:latin typeface="Symbol"/>
                <a:cs typeface="Symbol"/>
              </a:rPr>
              <a:t></a:t>
            </a:r>
            <a:r>
              <a:rPr sz="3825" spc="-442" baseline="-18518" dirty="0">
                <a:latin typeface="Times New Roman"/>
                <a:cs typeface="Times New Roman"/>
              </a:rPr>
              <a:t> </a:t>
            </a:r>
            <a:r>
              <a:rPr sz="1400" spc="10" dirty="0">
                <a:latin typeface="Times New Roman"/>
                <a:cs typeface="Times New Roman"/>
              </a:rPr>
              <a:t>2</a:t>
            </a:r>
            <a:endParaRPr sz="1400">
              <a:latin typeface="Times New Roman"/>
              <a:cs typeface="Times New Roman"/>
            </a:endParaRPr>
          </a:p>
        </p:txBody>
      </p:sp>
      <p:sp>
        <p:nvSpPr>
          <p:cNvPr id="43" name="object 43"/>
          <p:cNvSpPr txBox="1"/>
          <p:nvPr/>
        </p:nvSpPr>
        <p:spPr>
          <a:xfrm>
            <a:off x="5694934" y="567150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44</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0362" y="518223"/>
            <a:ext cx="7700009" cy="460375"/>
          </a:xfrm>
          <a:prstGeom prst="rect">
            <a:avLst/>
          </a:prstGeom>
        </p:spPr>
        <p:txBody>
          <a:bodyPr vert="horz" wrap="square" lIns="0" tIns="12700" rIns="0" bIns="0" rtlCol="0">
            <a:spAutoFit/>
          </a:bodyPr>
          <a:lstStyle/>
          <a:p>
            <a:pPr marL="12700">
              <a:lnSpc>
                <a:spcPct val="100000"/>
              </a:lnSpc>
              <a:spcBef>
                <a:spcPts val="100"/>
              </a:spcBef>
              <a:tabLst>
                <a:tab pos="7030084" algn="l"/>
              </a:tabLst>
            </a:pPr>
            <a:r>
              <a:rPr sz="2000" spc="30" dirty="0">
                <a:latin typeface="Times New Roman"/>
                <a:cs typeface="Times New Roman"/>
              </a:rPr>
              <a:t>As</a:t>
            </a:r>
            <a:r>
              <a:rPr sz="2000" spc="-165" dirty="0">
                <a:latin typeface="Times New Roman"/>
                <a:cs typeface="Times New Roman"/>
              </a:rPr>
              <a:t> </a:t>
            </a:r>
            <a:r>
              <a:rPr sz="2000" spc="20" dirty="0">
                <a:latin typeface="Times New Roman"/>
                <a:cs typeface="Times New Roman"/>
              </a:rPr>
              <a:t>it</a:t>
            </a:r>
            <a:r>
              <a:rPr sz="2000" dirty="0">
                <a:latin typeface="Times New Roman"/>
                <a:cs typeface="Times New Roman"/>
              </a:rPr>
              <a:t> </a:t>
            </a:r>
            <a:r>
              <a:rPr sz="2000" spc="35" dirty="0">
                <a:latin typeface="Times New Roman"/>
                <a:cs typeface="Times New Roman"/>
              </a:rPr>
              <a:t>stands,</a:t>
            </a:r>
            <a:r>
              <a:rPr sz="2000" spc="355" dirty="0">
                <a:latin typeface="Times New Roman"/>
                <a:cs typeface="Times New Roman"/>
              </a:rPr>
              <a:t> </a:t>
            </a:r>
            <a:r>
              <a:rPr sz="2000" spc="35" dirty="0">
                <a:latin typeface="Times New Roman"/>
                <a:cs typeface="Times New Roman"/>
              </a:rPr>
              <a:t>Eq.</a:t>
            </a:r>
            <a:r>
              <a:rPr sz="2000" spc="-180" dirty="0">
                <a:latin typeface="Times New Roman"/>
                <a:cs typeface="Times New Roman"/>
              </a:rPr>
              <a:t> </a:t>
            </a:r>
            <a:r>
              <a:rPr sz="2000" spc="30" dirty="0">
                <a:latin typeface="Times New Roman"/>
                <a:cs typeface="Times New Roman"/>
              </a:rPr>
              <a:t>(7.44)</a:t>
            </a:r>
            <a:r>
              <a:rPr sz="2000" spc="-190" dirty="0">
                <a:latin typeface="Times New Roman"/>
                <a:cs typeface="Times New Roman"/>
              </a:rPr>
              <a:t> </a:t>
            </a:r>
            <a:r>
              <a:rPr sz="2000" spc="20" dirty="0">
                <a:latin typeface="Times New Roman"/>
                <a:cs typeface="Times New Roman"/>
              </a:rPr>
              <a:t>is</a:t>
            </a:r>
            <a:r>
              <a:rPr sz="2000" spc="-8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no</a:t>
            </a:r>
            <a:r>
              <a:rPr sz="2000" spc="-75" dirty="0">
                <a:latin typeface="Times New Roman"/>
                <a:cs typeface="Times New Roman"/>
              </a:rPr>
              <a:t> </a:t>
            </a:r>
            <a:r>
              <a:rPr sz="2000" spc="25" dirty="0">
                <a:latin typeface="Times New Roman"/>
                <a:cs typeface="Times New Roman"/>
              </a:rPr>
              <a:t>particular</a:t>
            </a:r>
            <a:r>
              <a:rPr sz="2000" spc="-200" dirty="0">
                <a:latin typeface="Times New Roman"/>
                <a:cs typeface="Times New Roman"/>
              </a:rPr>
              <a:t> </a:t>
            </a:r>
            <a:r>
              <a:rPr sz="2000" spc="5" dirty="0">
                <a:latin typeface="Times New Roman"/>
                <a:cs typeface="Times New Roman"/>
              </a:rPr>
              <a:t>importance,</a:t>
            </a:r>
            <a:r>
              <a:rPr sz="2000" spc="-165" dirty="0">
                <a:latin typeface="Times New Roman"/>
                <a:cs typeface="Times New Roman"/>
              </a:rPr>
              <a:t> </a:t>
            </a:r>
            <a:r>
              <a:rPr sz="2000" spc="35" dirty="0">
                <a:latin typeface="Times New Roman"/>
                <a:cs typeface="Times New Roman"/>
              </a:rPr>
              <a:t>but</a:t>
            </a:r>
            <a:r>
              <a:rPr sz="2000" spc="-155" dirty="0">
                <a:latin typeface="Times New Roman"/>
                <a:cs typeface="Times New Roman"/>
              </a:rPr>
              <a:t> </a:t>
            </a:r>
            <a:r>
              <a:rPr sz="2000" spc="25" dirty="0">
                <a:latin typeface="Times New Roman"/>
                <a:cs typeface="Times New Roman"/>
              </a:rPr>
              <a:t>if</a:t>
            </a:r>
            <a:r>
              <a:rPr sz="2000" spc="-45" dirty="0">
                <a:latin typeface="Times New Roman"/>
                <a:cs typeface="Times New Roman"/>
              </a:rPr>
              <a:t> </a:t>
            </a:r>
            <a:r>
              <a:rPr sz="2000" spc="30" dirty="0">
                <a:latin typeface="Times New Roman"/>
                <a:cs typeface="Times New Roman"/>
              </a:rPr>
              <a:t>we</a:t>
            </a:r>
            <a:r>
              <a:rPr sz="2000" spc="-45" dirty="0">
                <a:latin typeface="Times New Roman"/>
                <a:cs typeface="Times New Roman"/>
              </a:rPr>
              <a:t> </a:t>
            </a:r>
            <a:r>
              <a:rPr sz="2000" spc="20" dirty="0">
                <a:latin typeface="Times New Roman"/>
                <a:cs typeface="Times New Roman"/>
              </a:rPr>
              <a:t>set	</a:t>
            </a:r>
            <a:r>
              <a:rPr sz="2750" i="1" spc="10" dirty="0">
                <a:latin typeface="Times New Roman"/>
                <a:cs typeface="Times New Roman"/>
              </a:rPr>
              <a:t>x</a:t>
            </a:r>
            <a:r>
              <a:rPr sz="2750" i="1" spc="-200" dirty="0">
                <a:latin typeface="Times New Roman"/>
                <a:cs typeface="Times New Roman"/>
              </a:rPr>
              <a:t> </a:t>
            </a:r>
            <a:r>
              <a:rPr sz="2750" spc="145" dirty="0">
                <a:latin typeface="Symbol"/>
                <a:cs typeface="Symbol"/>
              </a:rPr>
              <a:t></a:t>
            </a:r>
            <a:r>
              <a:rPr sz="2850" spc="145" dirty="0">
                <a:latin typeface="Symbol"/>
                <a:cs typeface="Symbol"/>
              </a:rPr>
              <a:t></a:t>
            </a:r>
            <a:endParaRPr sz="2850">
              <a:latin typeface="Symbol"/>
              <a:cs typeface="Symbol"/>
            </a:endParaRPr>
          </a:p>
        </p:txBody>
      </p:sp>
      <p:sp>
        <p:nvSpPr>
          <p:cNvPr id="3" name="object 3"/>
          <p:cNvSpPr txBox="1"/>
          <p:nvPr/>
        </p:nvSpPr>
        <p:spPr>
          <a:xfrm>
            <a:off x="532130" y="3153473"/>
            <a:ext cx="24511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o</a:t>
            </a:r>
            <a:r>
              <a:rPr sz="2000" spc="5" dirty="0">
                <a:latin typeface="Times New Roman"/>
                <a:cs typeface="Times New Roman"/>
              </a:rPr>
              <a:t>r</a:t>
            </a:r>
            <a:endParaRPr sz="2000">
              <a:latin typeface="Times New Roman"/>
              <a:cs typeface="Times New Roman"/>
            </a:endParaRPr>
          </a:p>
        </p:txBody>
      </p:sp>
      <p:sp>
        <p:nvSpPr>
          <p:cNvPr id="4" name="object 4"/>
          <p:cNvSpPr txBox="1"/>
          <p:nvPr/>
        </p:nvSpPr>
        <p:spPr>
          <a:xfrm>
            <a:off x="1980945" y="1119886"/>
            <a:ext cx="1554480" cy="358140"/>
          </a:xfrm>
          <a:prstGeom prst="rect">
            <a:avLst/>
          </a:prstGeom>
        </p:spPr>
        <p:txBody>
          <a:bodyPr vert="horz" wrap="square" lIns="0" tIns="16510" rIns="0" bIns="0" rtlCol="0">
            <a:spAutoFit/>
          </a:bodyPr>
          <a:lstStyle/>
          <a:p>
            <a:pPr marL="38100">
              <a:lnSpc>
                <a:spcPct val="100000"/>
              </a:lnSpc>
              <a:spcBef>
                <a:spcPts val="130"/>
              </a:spcBef>
            </a:pPr>
            <a:r>
              <a:rPr sz="2100" spc="-10" dirty="0">
                <a:latin typeface="Times New Roman"/>
                <a:cs typeface="Times New Roman"/>
              </a:rPr>
              <a:t>cos </a:t>
            </a:r>
            <a:r>
              <a:rPr sz="2100" i="1" spc="5" dirty="0">
                <a:latin typeface="Times New Roman"/>
                <a:cs typeface="Times New Roman"/>
              </a:rPr>
              <a:t>n</a:t>
            </a:r>
            <a:r>
              <a:rPr sz="2150" spc="5" dirty="0">
                <a:latin typeface="Symbol"/>
                <a:cs typeface="Symbol"/>
              </a:rPr>
              <a:t></a:t>
            </a:r>
            <a:r>
              <a:rPr sz="2150" spc="5" dirty="0">
                <a:latin typeface="Times New Roman"/>
                <a:cs typeface="Times New Roman"/>
              </a:rPr>
              <a:t> </a:t>
            </a:r>
            <a:r>
              <a:rPr sz="2100" dirty="0">
                <a:latin typeface="Symbol"/>
                <a:cs typeface="Symbol"/>
              </a:rPr>
              <a:t></a:t>
            </a:r>
            <a:r>
              <a:rPr sz="2100" spc="-325" dirty="0">
                <a:latin typeface="Times New Roman"/>
                <a:cs typeface="Times New Roman"/>
              </a:rPr>
              <a:t> </a:t>
            </a:r>
            <a:r>
              <a:rPr sz="2100" spc="-20" dirty="0">
                <a:latin typeface="Times New Roman"/>
                <a:cs typeface="Times New Roman"/>
              </a:rPr>
              <a:t>(</a:t>
            </a:r>
            <a:r>
              <a:rPr sz="2100" spc="-20" dirty="0">
                <a:latin typeface="Symbol"/>
                <a:cs typeface="Symbol"/>
              </a:rPr>
              <a:t></a:t>
            </a:r>
            <a:r>
              <a:rPr sz="2100" spc="-20" dirty="0">
                <a:latin typeface="Times New Roman"/>
                <a:cs typeface="Times New Roman"/>
              </a:rPr>
              <a:t>1)</a:t>
            </a:r>
            <a:r>
              <a:rPr sz="1800" i="1" spc="-30" baseline="39351" dirty="0">
                <a:latin typeface="Times New Roman"/>
                <a:cs typeface="Times New Roman"/>
              </a:rPr>
              <a:t>n</a:t>
            </a:r>
            <a:endParaRPr sz="1800" baseline="39351">
              <a:latin typeface="Times New Roman"/>
              <a:cs typeface="Times New Roman"/>
            </a:endParaRPr>
          </a:p>
        </p:txBody>
      </p:sp>
      <p:sp>
        <p:nvSpPr>
          <p:cNvPr id="5" name="object 5"/>
          <p:cNvSpPr txBox="1"/>
          <p:nvPr/>
        </p:nvSpPr>
        <p:spPr>
          <a:xfrm>
            <a:off x="4550790" y="1229105"/>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45</a:t>
            </a:r>
            <a:r>
              <a:rPr sz="2000" spc="10" dirty="0">
                <a:latin typeface="Times New Roman"/>
                <a:cs typeface="Times New Roman"/>
              </a:rPr>
              <a:t>)</a:t>
            </a:r>
            <a:endParaRPr sz="2000">
              <a:latin typeface="Times New Roman"/>
              <a:cs typeface="Times New Roman"/>
            </a:endParaRPr>
          </a:p>
        </p:txBody>
      </p:sp>
      <p:sp>
        <p:nvSpPr>
          <p:cNvPr id="6" name="object 6"/>
          <p:cNvSpPr txBox="1"/>
          <p:nvPr/>
        </p:nvSpPr>
        <p:spPr>
          <a:xfrm>
            <a:off x="336232" y="1702120"/>
            <a:ext cx="2675255" cy="934719"/>
          </a:xfrm>
          <a:prstGeom prst="rect">
            <a:avLst/>
          </a:prstGeom>
        </p:spPr>
        <p:txBody>
          <a:bodyPr vert="horz" wrap="square" lIns="0" tIns="153670" rIns="0" bIns="0" rtlCol="0">
            <a:spAutoFit/>
          </a:bodyPr>
          <a:lstStyle/>
          <a:p>
            <a:pPr marL="50800">
              <a:lnSpc>
                <a:spcPct val="100000"/>
              </a:lnSpc>
              <a:spcBef>
                <a:spcPts val="1210"/>
              </a:spcBef>
            </a:pPr>
            <a:r>
              <a:rPr sz="2000" spc="20" dirty="0">
                <a:latin typeface="Times New Roman"/>
                <a:cs typeface="Times New Roman"/>
              </a:rPr>
              <a:t>and</a:t>
            </a:r>
            <a:r>
              <a:rPr sz="2000" spc="-175" dirty="0">
                <a:latin typeface="Times New Roman"/>
                <a:cs typeface="Times New Roman"/>
              </a:rPr>
              <a:t> </a:t>
            </a:r>
            <a:r>
              <a:rPr sz="2000" spc="35" dirty="0">
                <a:latin typeface="Times New Roman"/>
                <a:cs typeface="Times New Roman"/>
              </a:rPr>
              <a:t>Eq.</a:t>
            </a:r>
            <a:r>
              <a:rPr sz="2000" spc="-114" dirty="0">
                <a:latin typeface="Times New Roman"/>
                <a:cs typeface="Times New Roman"/>
              </a:rPr>
              <a:t> </a:t>
            </a:r>
            <a:r>
              <a:rPr sz="2000" spc="30" dirty="0">
                <a:latin typeface="Times New Roman"/>
                <a:cs typeface="Times New Roman"/>
              </a:rPr>
              <a:t>(7.44)</a:t>
            </a:r>
            <a:r>
              <a:rPr sz="2000" spc="-200" dirty="0">
                <a:latin typeface="Times New Roman"/>
                <a:cs typeface="Times New Roman"/>
              </a:rPr>
              <a:t> </a:t>
            </a:r>
            <a:r>
              <a:rPr sz="2000" spc="20" dirty="0">
                <a:latin typeface="Times New Roman"/>
                <a:cs typeface="Times New Roman"/>
              </a:rPr>
              <a:t>becomes</a:t>
            </a:r>
            <a:endParaRPr sz="2000">
              <a:latin typeface="Times New Roman"/>
              <a:cs typeface="Times New Roman"/>
            </a:endParaRPr>
          </a:p>
          <a:p>
            <a:pPr marL="1589405">
              <a:lnSpc>
                <a:spcPct val="100000"/>
              </a:lnSpc>
              <a:spcBef>
                <a:spcPts val="1130"/>
              </a:spcBef>
            </a:pPr>
            <a:r>
              <a:rPr sz="2100" dirty="0">
                <a:latin typeface="Symbol"/>
                <a:cs typeface="Symbol"/>
              </a:rPr>
              <a:t></a:t>
            </a:r>
            <a:r>
              <a:rPr sz="2100" dirty="0">
                <a:latin typeface="Times New Roman"/>
                <a:cs typeface="Times New Roman"/>
              </a:rPr>
              <a:t> </a:t>
            </a:r>
            <a:r>
              <a:rPr sz="1800" baseline="37037" dirty="0">
                <a:latin typeface="Times New Roman"/>
                <a:cs typeface="Times New Roman"/>
              </a:rPr>
              <a:t>2 </a:t>
            </a:r>
            <a:r>
              <a:rPr sz="2000" spc="15" dirty="0">
                <a:latin typeface="Symbol"/>
                <a:cs typeface="Symbol"/>
              </a:rPr>
              <a:t></a:t>
            </a:r>
            <a:r>
              <a:rPr sz="2000" spc="15" dirty="0">
                <a:latin typeface="Times New Roman"/>
                <a:cs typeface="Times New Roman"/>
              </a:rPr>
              <a:t> </a:t>
            </a:r>
            <a:r>
              <a:rPr sz="3150" baseline="27777" dirty="0">
                <a:latin typeface="Symbol"/>
                <a:cs typeface="Symbol"/>
              </a:rPr>
              <a:t></a:t>
            </a:r>
            <a:r>
              <a:rPr sz="3150" baseline="27777" dirty="0">
                <a:latin typeface="Times New Roman"/>
                <a:cs typeface="Times New Roman"/>
              </a:rPr>
              <a:t> </a:t>
            </a:r>
            <a:r>
              <a:rPr sz="1800" baseline="83333" dirty="0">
                <a:latin typeface="Times New Roman"/>
                <a:cs typeface="Times New Roman"/>
              </a:rPr>
              <a:t>2</a:t>
            </a:r>
            <a:r>
              <a:rPr sz="1800" spc="-89" baseline="83333" dirty="0">
                <a:latin typeface="Times New Roman"/>
                <a:cs typeface="Times New Roman"/>
              </a:rPr>
              <a:t> </a:t>
            </a:r>
            <a:r>
              <a:rPr sz="2000" spc="15" dirty="0">
                <a:latin typeface="Symbol"/>
                <a:cs typeface="Symbol"/>
              </a:rPr>
              <a:t></a:t>
            </a:r>
            <a:endParaRPr sz="2000">
              <a:latin typeface="Symbol"/>
              <a:cs typeface="Symbol"/>
            </a:endParaRPr>
          </a:p>
        </p:txBody>
      </p:sp>
      <p:sp>
        <p:nvSpPr>
          <p:cNvPr id="7" name="object 7"/>
          <p:cNvSpPr/>
          <p:nvPr/>
        </p:nvSpPr>
        <p:spPr>
          <a:xfrm>
            <a:off x="2484120" y="2675889"/>
            <a:ext cx="303530" cy="0"/>
          </a:xfrm>
          <a:custGeom>
            <a:avLst/>
            <a:gdLst/>
            <a:ahLst/>
            <a:cxnLst/>
            <a:rect l="l" t="t" r="r" b="b"/>
            <a:pathLst>
              <a:path w="303530">
                <a:moveTo>
                  <a:pt x="0" y="0"/>
                </a:moveTo>
                <a:lnTo>
                  <a:pt x="303530" y="0"/>
                </a:lnTo>
              </a:path>
            </a:pathLst>
          </a:custGeom>
          <a:ln w="11430">
            <a:solidFill>
              <a:srgbClr val="000000"/>
            </a:solidFill>
          </a:ln>
        </p:spPr>
        <p:txBody>
          <a:bodyPr wrap="square" lIns="0" tIns="0" rIns="0" bIns="0" rtlCol="0"/>
          <a:lstStyle/>
          <a:p>
            <a:endParaRPr/>
          </a:p>
        </p:txBody>
      </p:sp>
      <p:sp>
        <p:nvSpPr>
          <p:cNvPr id="8" name="object 8"/>
          <p:cNvSpPr txBox="1"/>
          <p:nvPr/>
        </p:nvSpPr>
        <p:spPr>
          <a:xfrm>
            <a:off x="3446145" y="2298636"/>
            <a:ext cx="302895" cy="615950"/>
          </a:xfrm>
          <a:prstGeom prst="rect">
            <a:avLst/>
          </a:prstGeom>
        </p:spPr>
        <p:txBody>
          <a:bodyPr vert="horz" wrap="square" lIns="0" tIns="15875" rIns="0" bIns="0" rtlCol="0">
            <a:spAutoFit/>
          </a:bodyPr>
          <a:lstStyle/>
          <a:p>
            <a:pPr marL="38100">
              <a:lnSpc>
                <a:spcPts val="2305"/>
              </a:lnSpc>
              <a:spcBef>
                <a:spcPts val="125"/>
              </a:spcBef>
            </a:pPr>
            <a:r>
              <a:rPr sz="2000" u="sng" spc="-25" dirty="0">
                <a:uFill>
                  <a:solidFill>
                    <a:srgbClr val="000000"/>
                  </a:solidFill>
                </a:uFill>
                <a:latin typeface="Times New Roman"/>
                <a:cs typeface="Times New Roman"/>
              </a:rPr>
              <a:t> </a:t>
            </a:r>
            <a:r>
              <a:rPr sz="2000" u="sng" spc="10" dirty="0">
                <a:uFill>
                  <a:solidFill>
                    <a:srgbClr val="000000"/>
                  </a:solidFill>
                </a:uFill>
                <a:latin typeface="Times New Roman"/>
                <a:cs typeface="Times New Roman"/>
              </a:rPr>
              <a:t>1</a:t>
            </a:r>
            <a:endParaRPr sz="2000">
              <a:latin typeface="Times New Roman"/>
              <a:cs typeface="Times New Roman"/>
            </a:endParaRPr>
          </a:p>
          <a:p>
            <a:pPr marL="44450">
              <a:lnSpc>
                <a:spcPts val="2305"/>
              </a:lnSpc>
            </a:pPr>
            <a:r>
              <a:rPr sz="3000" i="1" spc="89" baseline="-20833" dirty="0">
                <a:latin typeface="Times New Roman"/>
                <a:cs typeface="Times New Roman"/>
              </a:rPr>
              <a:t>n</a:t>
            </a:r>
            <a:r>
              <a:rPr sz="1200" spc="60" dirty="0">
                <a:latin typeface="Times New Roman"/>
                <a:cs typeface="Times New Roman"/>
              </a:rPr>
              <a:t>2</a:t>
            </a:r>
            <a:endParaRPr sz="1200">
              <a:latin typeface="Times New Roman"/>
              <a:cs typeface="Times New Roman"/>
            </a:endParaRPr>
          </a:p>
        </p:txBody>
      </p:sp>
      <p:sp>
        <p:nvSpPr>
          <p:cNvPr id="9" name="object 9"/>
          <p:cNvSpPr txBox="1"/>
          <p:nvPr/>
        </p:nvSpPr>
        <p:spPr>
          <a:xfrm>
            <a:off x="2562225" y="2666428"/>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3</a:t>
            </a:r>
            <a:endParaRPr sz="2000">
              <a:latin typeface="Times New Roman"/>
              <a:cs typeface="Times New Roman"/>
            </a:endParaRPr>
          </a:p>
        </p:txBody>
      </p:sp>
      <p:sp>
        <p:nvSpPr>
          <p:cNvPr id="10" name="object 10"/>
          <p:cNvSpPr txBox="1"/>
          <p:nvPr/>
        </p:nvSpPr>
        <p:spPr>
          <a:xfrm>
            <a:off x="3136900" y="1947544"/>
            <a:ext cx="344805" cy="1079500"/>
          </a:xfrm>
          <a:prstGeom prst="rect">
            <a:avLst/>
          </a:prstGeom>
        </p:spPr>
        <p:txBody>
          <a:bodyPr vert="horz" wrap="square" lIns="0" tIns="16510" rIns="0" bIns="0" rtlCol="0">
            <a:spAutoFit/>
          </a:bodyPr>
          <a:lstStyle/>
          <a:p>
            <a:pPr marL="38100">
              <a:lnSpc>
                <a:spcPct val="100000"/>
              </a:lnSpc>
              <a:spcBef>
                <a:spcPts val="130"/>
              </a:spcBef>
            </a:pPr>
            <a:r>
              <a:rPr sz="4575" spc="-2362" baseline="-37340" dirty="0">
                <a:latin typeface="Symbol"/>
                <a:cs typeface="Symbol"/>
              </a:rPr>
              <a:t></a:t>
            </a:r>
            <a:r>
              <a:rPr sz="1200" dirty="0">
                <a:latin typeface="Symbol"/>
                <a:cs typeface="Symbol"/>
              </a:rPr>
              <a:t></a:t>
            </a:r>
            <a:endParaRPr sz="1200">
              <a:latin typeface="Symbol"/>
              <a:cs typeface="Symbol"/>
            </a:endParaRPr>
          </a:p>
          <a:p>
            <a:pPr marL="67310">
              <a:lnSpc>
                <a:spcPct val="100000"/>
              </a:lnSpc>
              <a:spcBef>
                <a:spcPts val="3165"/>
              </a:spcBef>
            </a:pPr>
            <a:r>
              <a:rPr sz="1200" i="1" spc="5" dirty="0">
                <a:latin typeface="Times New Roman"/>
                <a:cs typeface="Times New Roman"/>
              </a:rPr>
              <a:t>n</a:t>
            </a:r>
            <a:r>
              <a:rPr sz="1200" spc="5" dirty="0">
                <a:latin typeface="Symbol"/>
                <a:cs typeface="Symbol"/>
              </a:rPr>
              <a:t></a:t>
            </a:r>
            <a:r>
              <a:rPr sz="1200" spc="5" dirty="0">
                <a:latin typeface="Times New Roman"/>
                <a:cs typeface="Times New Roman"/>
              </a:rPr>
              <a:t>1</a:t>
            </a:r>
            <a:endParaRPr sz="1200">
              <a:latin typeface="Times New Roman"/>
              <a:cs typeface="Times New Roman"/>
            </a:endParaRPr>
          </a:p>
        </p:txBody>
      </p:sp>
      <p:sp>
        <p:nvSpPr>
          <p:cNvPr id="11" name="object 11"/>
          <p:cNvSpPr txBox="1"/>
          <p:nvPr/>
        </p:nvSpPr>
        <p:spPr>
          <a:xfrm>
            <a:off x="3028950" y="249142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4</a:t>
            </a:r>
            <a:endParaRPr sz="2000">
              <a:latin typeface="Times New Roman"/>
              <a:cs typeface="Times New Roman"/>
            </a:endParaRPr>
          </a:p>
        </p:txBody>
      </p:sp>
      <p:sp>
        <p:nvSpPr>
          <p:cNvPr id="12" name="object 12"/>
          <p:cNvSpPr txBox="1"/>
          <p:nvPr/>
        </p:nvSpPr>
        <p:spPr>
          <a:xfrm>
            <a:off x="4572253" y="2602611"/>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46</a:t>
            </a:r>
            <a:r>
              <a:rPr sz="2000" spc="10" dirty="0">
                <a:latin typeface="Times New Roman"/>
                <a:cs typeface="Times New Roman"/>
              </a:rPr>
              <a:t>)</a:t>
            </a:r>
            <a:endParaRPr sz="2000">
              <a:latin typeface="Times New Roman"/>
              <a:cs typeface="Times New Roman"/>
            </a:endParaRPr>
          </a:p>
        </p:txBody>
      </p:sp>
      <p:sp>
        <p:nvSpPr>
          <p:cNvPr id="13" name="object 13"/>
          <p:cNvSpPr/>
          <p:nvPr/>
        </p:nvSpPr>
        <p:spPr>
          <a:xfrm>
            <a:off x="1798320" y="4030979"/>
            <a:ext cx="318770" cy="0"/>
          </a:xfrm>
          <a:custGeom>
            <a:avLst/>
            <a:gdLst/>
            <a:ahLst/>
            <a:cxnLst/>
            <a:rect l="l" t="t" r="r" b="b"/>
            <a:pathLst>
              <a:path w="318769">
                <a:moveTo>
                  <a:pt x="0" y="0"/>
                </a:moveTo>
                <a:lnTo>
                  <a:pt x="318769" y="0"/>
                </a:lnTo>
              </a:path>
            </a:pathLst>
          </a:custGeom>
          <a:ln w="11430">
            <a:solidFill>
              <a:srgbClr val="000000"/>
            </a:solidFill>
          </a:ln>
        </p:spPr>
        <p:txBody>
          <a:bodyPr wrap="square" lIns="0" tIns="0" rIns="0" bIns="0" rtlCol="0"/>
          <a:lstStyle/>
          <a:p>
            <a:endParaRPr/>
          </a:p>
        </p:txBody>
      </p:sp>
      <p:sp>
        <p:nvSpPr>
          <p:cNvPr id="14" name="object 14"/>
          <p:cNvSpPr txBox="1"/>
          <p:nvPr/>
        </p:nvSpPr>
        <p:spPr>
          <a:xfrm>
            <a:off x="2174620" y="381603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8" name="object 28"/>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5" name="object 15"/>
          <p:cNvSpPr txBox="1"/>
          <p:nvPr/>
        </p:nvSpPr>
        <p:spPr>
          <a:xfrm>
            <a:off x="2374900" y="3730307"/>
            <a:ext cx="318135" cy="517525"/>
          </a:xfrm>
          <a:prstGeom prst="rect">
            <a:avLst/>
          </a:prstGeom>
        </p:spPr>
        <p:txBody>
          <a:bodyPr vert="horz" wrap="square" lIns="0" tIns="15875" rIns="0" bIns="0" rtlCol="0">
            <a:spAutoFit/>
          </a:bodyPr>
          <a:lstStyle/>
          <a:p>
            <a:pPr marL="12700">
              <a:lnSpc>
                <a:spcPct val="100000"/>
              </a:lnSpc>
              <a:spcBef>
                <a:spcPts val="125"/>
              </a:spcBef>
            </a:pPr>
            <a:r>
              <a:rPr sz="3200" spc="15" dirty="0">
                <a:latin typeface="Symbol"/>
                <a:cs typeface="Symbol"/>
              </a:rPr>
              <a:t></a:t>
            </a:r>
            <a:endParaRPr sz="3200">
              <a:latin typeface="Symbol"/>
              <a:cs typeface="Symbol"/>
            </a:endParaRPr>
          </a:p>
        </p:txBody>
      </p:sp>
      <p:sp>
        <p:nvSpPr>
          <p:cNvPr id="16" name="object 16"/>
          <p:cNvSpPr txBox="1"/>
          <p:nvPr/>
        </p:nvSpPr>
        <p:spPr>
          <a:xfrm>
            <a:off x="2470150" y="3577272"/>
            <a:ext cx="459740" cy="453390"/>
          </a:xfrm>
          <a:prstGeom prst="rect">
            <a:avLst/>
          </a:prstGeom>
        </p:spPr>
        <p:txBody>
          <a:bodyPr vert="horz" wrap="square" lIns="0" tIns="15875" rIns="0" bIns="0" rtlCol="0">
            <a:spAutoFit/>
          </a:bodyPr>
          <a:lstStyle/>
          <a:p>
            <a:pPr marL="12700">
              <a:lnSpc>
                <a:spcPts val="1125"/>
              </a:lnSpc>
              <a:spcBef>
                <a:spcPts val="125"/>
              </a:spcBef>
            </a:pPr>
            <a:r>
              <a:rPr sz="1250" spc="15" dirty="0">
                <a:latin typeface="Symbol"/>
                <a:cs typeface="Symbol"/>
              </a:rPr>
              <a:t></a:t>
            </a:r>
            <a:endParaRPr sz="1250">
              <a:latin typeface="Symbol"/>
              <a:cs typeface="Symbol"/>
            </a:endParaRPr>
          </a:p>
          <a:p>
            <a:pPr marL="191135">
              <a:lnSpc>
                <a:spcPts val="2205"/>
              </a:lnSpc>
            </a:pPr>
            <a:r>
              <a:rPr sz="2150" u="sng" spc="5" dirty="0">
                <a:uFill>
                  <a:solidFill>
                    <a:srgbClr val="000000"/>
                  </a:solidFill>
                </a:uFill>
                <a:latin typeface="Times New Roman"/>
                <a:cs typeface="Times New Roman"/>
              </a:rPr>
              <a:t> </a:t>
            </a:r>
            <a:r>
              <a:rPr sz="2150" u="sng" spc="-160" dirty="0">
                <a:uFill>
                  <a:solidFill>
                    <a:srgbClr val="000000"/>
                  </a:solidFill>
                </a:uFill>
                <a:latin typeface="Times New Roman"/>
                <a:cs typeface="Times New Roman"/>
              </a:rPr>
              <a:t> </a:t>
            </a:r>
            <a:r>
              <a:rPr sz="2150" u="sng" spc="10" dirty="0">
                <a:uFill>
                  <a:solidFill>
                    <a:srgbClr val="000000"/>
                  </a:solidFill>
                </a:uFill>
                <a:latin typeface="Times New Roman"/>
                <a:cs typeface="Times New Roman"/>
              </a:rPr>
              <a:t>1</a:t>
            </a:r>
            <a:endParaRPr sz="2150">
              <a:latin typeface="Times New Roman"/>
              <a:cs typeface="Times New Roman"/>
            </a:endParaRPr>
          </a:p>
        </p:txBody>
      </p:sp>
      <p:sp>
        <p:nvSpPr>
          <p:cNvPr id="17" name="object 17"/>
          <p:cNvSpPr txBox="1"/>
          <p:nvPr/>
        </p:nvSpPr>
        <p:spPr>
          <a:xfrm>
            <a:off x="2966085" y="3806507"/>
            <a:ext cx="808355" cy="368935"/>
          </a:xfrm>
          <a:prstGeom prst="rect">
            <a:avLst/>
          </a:prstGeom>
        </p:spPr>
        <p:txBody>
          <a:bodyPr vert="horz" wrap="square" lIns="0" tIns="12700" rIns="0" bIns="0" rtlCol="0">
            <a:spAutoFit/>
          </a:bodyPr>
          <a:lstStyle/>
          <a:p>
            <a:pPr marL="12700">
              <a:lnSpc>
                <a:spcPct val="100000"/>
              </a:lnSpc>
              <a:spcBef>
                <a:spcPts val="100"/>
              </a:spcBef>
            </a:pPr>
            <a:r>
              <a:rPr sz="2150" spc="15" dirty="0">
                <a:latin typeface="Symbol"/>
                <a:cs typeface="Symbol"/>
              </a:rPr>
              <a:t></a:t>
            </a:r>
            <a:r>
              <a:rPr sz="2150" spc="-95" dirty="0">
                <a:latin typeface="Times New Roman"/>
                <a:cs typeface="Times New Roman"/>
              </a:rPr>
              <a:t> </a:t>
            </a:r>
            <a:r>
              <a:rPr sz="2250" spc="55" dirty="0">
                <a:latin typeface="Symbol"/>
                <a:cs typeface="Symbol"/>
              </a:rPr>
              <a:t></a:t>
            </a:r>
            <a:r>
              <a:rPr sz="2150" spc="55" dirty="0">
                <a:latin typeface="Times New Roman"/>
                <a:cs typeface="Times New Roman"/>
              </a:rPr>
              <a:t>(2),</a:t>
            </a:r>
            <a:endParaRPr sz="2150">
              <a:latin typeface="Times New Roman"/>
              <a:cs typeface="Times New Roman"/>
            </a:endParaRPr>
          </a:p>
        </p:txBody>
      </p:sp>
      <p:sp>
        <p:nvSpPr>
          <p:cNvPr id="18" name="object 18"/>
          <p:cNvSpPr txBox="1"/>
          <p:nvPr/>
        </p:nvSpPr>
        <p:spPr>
          <a:xfrm>
            <a:off x="1877060" y="4023423"/>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6</a:t>
            </a:r>
            <a:endParaRPr sz="2150">
              <a:latin typeface="Times New Roman"/>
              <a:cs typeface="Times New Roman"/>
            </a:endParaRPr>
          </a:p>
        </p:txBody>
      </p:sp>
      <p:sp>
        <p:nvSpPr>
          <p:cNvPr id="19" name="object 19"/>
          <p:cNvSpPr txBox="1"/>
          <p:nvPr/>
        </p:nvSpPr>
        <p:spPr>
          <a:xfrm>
            <a:off x="2421889" y="4187253"/>
            <a:ext cx="278130" cy="220345"/>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20" name="object 20"/>
          <p:cNvSpPr txBox="1"/>
          <p:nvPr/>
        </p:nvSpPr>
        <p:spPr>
          <a:xfrm>
            <a:off x="2717545" y="4034853"/>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n</a:t>
            </a:r>
            <a:endParaRPr sz="2150">
              <a:latin typeface="Times New Roman"/>
              <a:cs typeface="Times New Roman"/>
            </a:endParaRPr>
          </a:p>
        </p:txBody>
      </p:sp>
      <p:sp>
        <p:nvSpPr>
          <p:cNvPr id="21" name="object 21"/>
          <p:cNvSpPr txBox="1"/>
          <p:nvPr/>
        </p:nvSpPr>
        <p:spPr>
          <a:xfrm>
            <a:off x="2869945" y="4043997"/>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2</a:t>
            </a:r>
            <a:endParaRPr sz="1250">
              <a:latin typeface="Times New Roman"/>
              <a:cs typeface="Times New Roman"/>
            </a:endParaRPr>
          </a:p>
        </p:txBody>
      </p:sp>
      <p:sp>
        <p:nvSpPr>
          <p:cNvPr id="22" name="object 22"/>
          <p:cNvSpPr txBox="1"/>
          <p:nvPr/>
        </p:nvSpPr>
        <p:spPr>
          <a:xfrm>
            <a:off x="1759585" y="3501453"/>
            <a:ext cx="338455" cy="368935"/>
          </a:xfrm>
          <a:prstGeom prst="rect">
            <a:avLst/>
          </a:prstGeom>
        </p:spPr>
        <p:txBody>
          <a:bodyPr vert="horz" wrap="square" lIns="0" tIns="12700" rIns="0" bIns="0" rtlCol="0">
            <a:spAutoFit/>
          </a:bodyPr>
          <a:lstStyle/>
          <a:p>
            <a:pPr marL="38100">
              <a:lnSpc>
                <a:spcPct val="100000"/>
              </a:lnSpc>
              <a:spcBef>
                <a:spcPts val="100"/>
              </a:spcBef>
            </a:pPr>
            <a:r>
              <a:rPr sz="3375" spc="150" baseline="-17283" dirty="0">
                <a:latin typeface="Symbol"/>
                <a:cs typeface="Symbol"/>
              </a:rPr>
              <a:t></a:t>
            </a:r>
            <a:r>
              <a:rPr sz="1250" spc="100" dirty="0">
                <a:latin typeface="Times New Roman"/>
                <a:cs typeface="Times New Roman"/>
              </a:rPr>
              <a:t>2</a:t>
            </a:r>
            <a:endParaRPr sz="1250">
              <a:latin typeface="Times New Roman"/>
              <a:cs typeface="Times New Roman"/>
            </a:endParaRPr>
          </a:p>
        </p:txBody>
      </p:sp>
      <p:sp>
        <p:nvSpPr>
          <p:cNvPr id="23" name="object 23"/>
          <p:cNvSpPr txBox="1"/>
          <p:nvPr/>
        </p:nvSpPr>
        <p:spPr>
          <a:xfrm>
            <a:off x="4559553" y="3899852"/>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47</a:t>
            </a:r>
            <a:r>
              <a:rPr sz="2000" spc="5" dirty="0">
                <a:latin typeface="Times New Roman"/>
                <a:cs typeface="Times New Roman"/>
              </a:rPr>
              <a:t>)</a:t>
            </a:r>
            <a:endParaRPr sz="2000">
              <a:latin typeface="Times New Roman"/>
              <a:cs typeface="Times New Roman"/>
            </a:endParaRPr>
          </a:p>
        </p:txBody>
      </p:sp>
      <p:sp>
        <p:nvSpPr>
          <p:cNvPr id="24" name="object 24"/>
          <p:cNvSpPr txBox="1"/>
          <p:nvPr/>
        </p:nvSpPr>
        <p:spPr>
          <a:xfrm>
            <a:off x="448309" y="4656391"/>
            <a:ext cx="7495540" cy="334645"/>
          </a:xfrm>
          <a:prstGeom prst="rect">
            <a:avLst/>
          </a:prstGeom>
        </p:spPr>
        <p:txBody>
          <a:bodyPr vert="horz" wrap="square" lIns="0" tIns="15875" rIns="0" bIns="0" rtlCol="0">
            <a:spAutoFit/>
          </a:bodyPr>
          <a:lstStyle/>
          <a:p>
            <a:pPr marL="12700">
              <a:lnSpc>
                <a:spcPct val="100000"/>
              </a:lnSpc>
              <a:spcBef>
                <a:spcPts val="125"/>
              </a:spcBef>
              <a:tabLst>
                <a:tab pos="4817745" algn="l"/>
              </a:tabLst>
            </a:pPr>
            <a:r>
              <a:rPr sz="2000" spc="35" dirty="0">
                <a:latin typeface="Times New Roman"/>
                <a:cs typeface="Times New Roman"/>
              </a:rPr>
              <a:t>thus</a:t>
            </a:r>
            <a:r>
              <a:rPr sz="2000" spc="-155" dirty="0">
                <a:latin typeface="Times New Roman"/>
                <a:cs typeface="Times New Roman"/>
              </a:rPr>
              <a:t> </a:t>
            </a:r>
            <a:r>
              <a:rPr sz="2000" spc="15" dirty="0">
                <a:latin typeface="Times New Roman"/>
                <a:cs typeface="Times New Roman"/>
              </a:rPr>
              <a:t>yielding</a:t>
            </a:r>
            <a:r>
              <a:rPr sz="2000" spc="-16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Riemann</a:t>
            </a:r>
            <a:r>
              <a:rPr sz="2000" spc="-160" dirty="0">
                <a:latin typeface="Times New Roman"/>
                <a:cs typeface="Times New Roman"/>
              </a:rPr>
              <a:t> </a:t>
            </a:r>
            <a:r>
              <a:rPr sz="2000" spc="15" dirty="0">
                <a:latin typeface="Times New Roman"/>
                <a:cs typeface="Times New Roman"/>
              </a:rPr>
              <a:t>zeta</a:t>
            </a:r>
            <a:r>
              <a:rPr sz="2000" spc="-150" dirty="0">
                <a:latin typeface="Times New Roman"/>
                <a:cs typeface="Times New Roman"/>
              </a:rPr>
              <a:t> </a:t>
            </a:r>
            <a:r>
              <a:rPr sz="2000" spc="20" dirty="0">
                <a:latin typeface="Times New Roman"/>
                <a:cs typeface="Times New Roman"/>
              </a:rPr>
              <a:t>function,</a:t>
            </a:r>
            <a:r>
              <a:rPr sz="2000" dirty="0">
                <a:latin typeface="Times New Roman"/>
                <a:cs typeface="Times New Roman"/>
              </a:rPr>
              <a:t> </a:t>
            </a:r>
            <a:r>
              <a:rPr sz="3000" spc="97" baseline="1388" dirty="0">
                <a:latin typeface="Symbol"/>
                <a:cs typeface="Symbol"/>
              </a:rPr>
              <a:t></a:t>
            </a:r>
            <a:r>
              <a:rPr sz="3000" spc="97" baseline="1388" dirty="0">
                <a:latin typeface="Times New Roman"/>
                <a:cs typeface="Times New Roman"/>
              </a:rPr>
              <a:t>(2)	</a:t>
            </a:r>
            <a:r>
              <a:rPr sz="2000" spc="5" dirty="0">
                <a:latin typeface="Times New Roman"/>
                <a:cs typeface="Times New Roman"/>
              </a:rPr>
              <a:t>,</a:t>
            </a:r>
            <a:r>
              <a:rPr sz="2000" spc="-114" dirty="0">
                <a:latin typeface="Times New Roman"/>
                <a:cs typeface="Times New Roman"/>
              </a:rPr>
              <a:t> </a:t>
            </a:r>
            <a:r>
              <a:rPr sz="2000" spc="25" dirty="0">
                <a:latin typeface="Times New Roman"/>
                <a:cs typeface="Times New Roman"/>
              </a:rPr>
              <a:t>in</a:t>
            </a:r>
            <a:r>
              <a:rPr sz="2000" spc="-105" dirty="0">
                <a:latin typeface="Times New Roman"/>
                <a:cs typeface="Times New Roman"/>
              </a:rPr>
              <a:t> </a:t>
            </a:r>
            <a:r>
              <a:rPr sz="2000" spc="25" dirty="0">
                <a:latin typeface="Times New Roman"/>
                <a:cs typeface="Times New Roman"/>
              </a:rPr>
              <a:t>closed</a:t>
            </a:r>
            <a:r>
              <a:rPr sz="2000" spc="-180" dirty="0">
                <a:latin typeface="Times New Roman"/>
                <a:cs typeface="Times New Roman"/>
              </a:rPr>
              <a:t> </a:t>
            </a:r>
            <a:r>
              <a:rPr sz="2000" spc="15" dirty="0">
                <a:latin typeface="Times New Roman"/>
                <a:cs typeface="Times New Roman"/>
              </a:rPr>
              <a:t>form.</a:t>
            </a:r>
            <a:r>
              <a:rPr sz="2000" spc="-170" dirty="0">
                <a:latin typeface="Times New Roman"/>
                <a:cs typeface="Times New Roman"/>
              </a:rPr>
              <a:t> </a:t>
            </a:r>
            <a:r>
              <a:rPr sz="2000" spc="20" dirty="0">
                <a:latin typeface="Times New Roman"/>
                <a:cs typeface="Times New Roman"/>
              </a:rPr>
              <a:t>From</a:t>
            </a:r>
            <a:r>
              <a:rPr sz="2000" spc="-135" dirty="0">
                <a:latin typeface="Times New Roman"/>
                <a:cs typeface="Times New Roman"/>
              </a:rPr>
              <a:t> </a:t>
            </a:r>
            <a:r>
              <a:rPr sz="2000" spc="45" dirty="0">
                <a:latin typeface="Times New Roman"/>
                <a:cs typeface="Times New Roman"/>
              </a:rPr>
              <a:t>our</a:t>
            </a:r>
            <a:endParaRPr sz="2000">
              <a:latin typeface="Times New Roman"/>
              <a:cs typeface="Times New Roman"/>
            </a:endParaRPr>
          </a:p>
        </p:txBody>
      </p:sp>
      <p:sp>
        <p:nvSpPr>
          <p:cNvPr id="25" name="object 25"/>
          <p:cNvSpPr txBox="1"/>
          <p:nvPr/>
        </p:nvSpPr>
        <p:spPr>
          <a:xfrm>
            <a:off x="429577" y="4967033"/>
            <a:ext cx="1826260" cy="437515"/>
          </a:xfrm>
          <a:prstGeom prst="rect">
            <a:avLst/>
          </a:prstGeom>
        </p:spPr>
        <p:txBody>
          <a:bodyPr vert="horz" wrap="square" lIns="0" tIns="12700" rIns="0" bIns="0" rtlCol="0">
            <a:spAutoFit/>
          </a:bodyPr>
          <a:lstStyle/>
          <a:p>
            <a:pPr marL="38100">
              <a:lnSpc>
                <a:spcPct val="100000"/>
              </a:lnSpc>
              <a:spcBef>
                <a:spcPts val="100"/>
              </a:spcBef>
              <a:tabLst>
                <a:tab pos="1515745" algn="l"/>
              </a:tabLst>
            </a:pPr>
            <a:r>
              <a:rPr sz="2000" spc="25" dirty="0">
                <a:latin typeface="Times New Roman"/>
                <a:cs typeface="Times New Roman"/>
              </a:rPr>
              <a:t>expansion</a:t>
            </a:r>
            <a:r>
              <a:rPr sz="2000" spc="-240" dirty="0">
                <a:latin typeface="Times New Roman"/>
                <a:cs typeface="Times New Roman"/>
              </a:rPr>
              <a:t> </a:t>
            </a:r>
            <a:r>
              <a:rPr sz="2000" spc="25" dirty="0">
                <a:latin typeface="Times New Roman"/>
                <a:cs typeface="Times New Roman"/>
              </a:rPr>
              <a:t>of	</a:t>
            </a:r>
            <a:r>
              <a:rPr sz="2700" i="1" spc="80" dirty="0">
                <a:latin typeface="Times New Roman"/>
                <a:cs typeface="Times New Roman"/>
              </a:rPr>
              <a:t>x</a:t>
            </a:r>
            <a:r>
              <a:rPr sz="2325" spc="120" baseline="35842" dirty="0">
                <a:latin typeface="Times New Roman"/>
                <a:cs typeface="Times New Roman"/>
              </a:rPr>
              <a:t>2</a:t>
            </a:r>
            <a:endParaRPr sz="2325" baseline="35842">
              <a:latin typeface="Times New Roman"/>
              <a:cs typeface="Times New Roman"/>
            </a:endParaRPr>
          </a:p>
        </p:txBody>
      </p:sp>
      <p:sp>
        <p:nvSpPr>
          <p:cNvPr id="26" name="object 26"/>
          <p:cNvSpPr txBox="1"/>
          <p:nvPr/>
        </p:nvSpPr>
        <p:spPr>
          <a:xfrm>
            <a:off x="2347595" y="5044503"/>
            <a:ext cx="536384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expansions</a:t>
            </a:r>
            <a:r>
              <a:rPr sz="2000" spc="-24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other</a:t>
            </a:r>
            <a:r>
              <a:rPr sz="2000" spc="-200" dirty="0">
                <a:latin typeface="Times New Roman"/>
                <a:cs typeface="Times New Roman"/>
              </a:rPr>
              <a:t> </a:t>
            </a:r>
            <a:r>
              <a:rPr sz="2000" spc="25" dirty="0">
                <a:latin typeface="Times New Roman"/>
                <a:cs typeface="Times New Roman"/>
              </a:rPr>
              <a:t>powers</a:t>
            </a:r>
            <a:r>
              <a:rPr sz="2000" spc="-170" dirty="0">
                <a:latin typeface="Times New Roman"/>
                <a:cs typeface="Times New Roman"/>
              </a:rPr>
              <a:t> </a:t>
            </a:r>
            <a:r>
              <a:rPr sz="2000" spc="25" dirty="0">
                <a:latin typeface="Times New Roman"/>
                <a:cs typeface="Times New Roman"/>
              </a:rPr>
              <a:t>of</a:t>
            </a:r>
            <a:r>
              <a:rPr sz="2000" dirty="0">
                <a:latin typeface="Times New Roman"/>
                <a:cs typeface="Times New Roman"/>
              </a:rPr>
              <a:t> </a:t>
            </a:r>
            <a:r>
              <a:rPr sz="2000" i="1" spc="10" dirty="0">
                <a:latin typeface="Times New Roman"/>
                <a:cs typeface="Times New Roman"/>
              </a:rPr>
              <a:t>x</a:t>
            </a:r>
            <a:r>
              <a:rPr sz="2000" i="1" spc="-45" dirty="0">
                <a:latin typeface="Times New Roman"/>
                <a:cs typeface="Times New Roman"/>
              </a:rPr>
              <a:t> </a:t>
            </a:r>
            <a:r>
              <a:rPr sz="2000" spc="25" dirty="0">
                <a:latin typeface="Times New Roman"/>
                <a:cs typeface="Times New Roman"/>
              </a:rPr>
              <a:t>numerous</a:t>
            </a:r>
            <a:r>
              <a:rPr sz="2000" spc="-155" dirty="0">
                <a:latin typeface="Times New Roman"/>
                <a:cs typeface="Times New Roman"/>
              </a:rPr>
              <a:t> </a:t>
            </a:r>
            <a:r>
              <a:rPr sz="2000" spc="25" dirty="0">
                <a:latin typeface="Times New Roman"/>
                <a:cs typeface="Times New Roman"/>
              </a:rPr>
              <a:t>other</a:t>
            </a:r>
            <a:endParaRPr sz="2000">
              <a:latin typeface="Times New Roman"/>
              <a:cs typeface="Times New Roman"/>
            </a:endParaRPr>
          </a:p>
        </p:txBody>
      </p:sp>
      <p:sp>
        <p:nvSpPr>
          <p:cNvPr id="27" name="object 27"/>
          <p:cNvSpPr txBox="1"/>
          <p:nvPr/>
        </p:nvSpPr>
        <p:spPr>
          <a:xfrm>
            <a:off x="448309" y="5428615"/>
            <a:ext cx="322453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infinite</a:t>
            </a:r>
            <a:r>
              <a:rPr sz="2000" spc="-204"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10" dirty="0">
                <a:latin typeface="Times New Roman"/>
                <a:cs typeface="Times New Roman"/>
              </a:rPr>
              <a:t>can</a:t>
            </a:r>
            <a:r>
              <a:rPr sz="2000" spc="-140" dirty="0">
                <a:latin typeface="Times New Roman"/>
                <a:cs typeface="Times New Roman"/>
              </a:rPr>
              <a:t> </a:t>
            </a:r>
            <a:r>
              <a:rPr sz="2000" spc="30" dirty="0">
                <a:latin typeface="Times New Roman"/>
                <a:cs typeface="Times New Roman"/>
              </a:rPr>
              <a:t>be</a:t>
            </a:r>
            <a:r>
              <a:rPr sz="2000" spc="-55" dirty="0">
                <a:latin typeface="Times New Roman"/>
                <a:cs typeface="Times New Roman"/>
              </a:rPr>
              <a:t> </a:t>
            </a:r>
            <a:r>
              <a:rPr sz="2000" spc="15" dirty="0">
                <a:latin typeface="Times New Roman"/>
                <a:cs typeface="Times New Roman"/>
              </a:rPr>
              <a:t>evaluated.</a:t>
            </a:r>
            <a:endParaRPr sz="2000">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25215" y="397573"/>
            <a:ext cx="1517015" cy="334645"/>
          </a:xfrm>
          <a:prstGeom prst="rect">
            <a:avLst/>
          </a:prstGeom>
        </p:spPr>
        <p:txBody>
          <a:bodyPr vert="horz" wrap="square" lIns="0" tIns="15875" rIns="0" bIns="0" rtlCol="0">
            <a:spAutoFit/>
          </a:bodyPr>
          <a:lstStyle/>
          <a:p>
            <a:pPr marL="12700">
              <a:lnSpc>
                <a:spcPct val="100000"/>
              </a:lnSpc>
              <a:spcBef>
                <a:spcPts val="125"/>
              </a:spcBef>
            </a:pPr>
            <a:r>
              <a:rPr sz="2000" i="1" spc="20" dirty="0">
                <a:latin typeface="Times New Roman"/>
                <a:cs typeface="Times New Roman"/>
              </a:rPr>
              <a:t>Fourier</a:t>
            </a:r>
            <a:r>
              <a:rPr sz="2000" i="1" spc="-275" dirty="0">
                <a:latin typeface="Times New Roman"/>
                <a:cs typeface="Times New Roman"/>
              </a:rPr>
              <a:t> </a:t>
            </a:r>
            <a:r>
              <a:rPr sz="2000" i="1" spc="25" dirty="0">
                <a:latin typeface="Times New Roman"/>
                <a:cs typeface="Times New Roman"/>
              </a:rPr>
              <a:t>Series</a:t>
            </a:r>
            <a:endParaRPr sz="2000">
              <a:latin typeface="Times New Roman"/>
              <a:cs typeface="Times New Roman"/>
            </a:endParaRPr>
          </a:p>
        </p:txBody>
      </p:sp>
      <p:sp>
        <p:nvSpPr>
          <p:cNvPr id="3" name="object 3"/>
          <p:cNvSpPr txBox="1"/>
          <p:nvPr/>
        </p:nvSpPr>
        <p:spPr>
          <a:xfrm>
            <a:off x="1447419" y="824928"/>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4" name="object 4"/>
          <p:cNvSpPr txBox="1"/>
          <p:nvPr/>
        </p:nvSpPr>
        <p:spPr>
          <a:xfrm>
            <a:off x="1447419" y="165385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2</a:t>
            </a:r>
            <a:r>
              <a:rPr sz="2000" spc="5" dirty="0">
                <a:latin typeface="Times New Roman"/>
                <a:cs typeface="Times New Roman"/>
              </a:rPr>
              <a:t>.</a:t>
            </a:r>
            <a:endParaRPr sz="2000">
              <a:latin typeface="Times New Roman"/>
              <a:cs typeface="Times New Roman"/>
            </a:endParaRPr>
          </a:p>
        </p:txBody>
      </p:sp>
      <p:sp>
        <p:nvSpPr>
          <p:cNvPr id="5" name="object 5"/>
          <p:cNvSpPr txBox="1"/>
          <p:nvPr/>
        </p:nvSpPr>
        <p:spPr>
          <a:xfrm>
            <a:off x="1447419" y="256825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3</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1447419" y="343312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4</a:t>
            </a:r>
            <a:r>
              <a:rPr sz="2000" spc="5" dirty="0">
                <a:latin typeface="Times New Roman"/>
                <a:cs typeface="Times New Roman"/>
              </a:rPr>
              <a:t>.</a:t>
            </a:r>
            <a:endParaRPr sz="2000">
              <a:latin typeface="Times New Roman"/>
              <a:cs typeface="Times New Roman"/>
            </a:endParaRPr>
          </a:p>
        </p:txBody>
      </p:sp>
      <p:sp>
        <p:nvSpPr>
          <p:cNvPr id="7" name="object 7"/>
          <p:cNvSpPr txBox="1"/>
          <p:nvPr/>
        </p:nvSpPr>
        <p:spPr>
          <a:xfrm>
            <a:off x="1447419" y="434879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5</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1447419" y="5340667"/>
            <a:ext cx="223520" cy="335280"/>
          </a:xfrm>
          <a:prstGeom prst="rect">
            <a:avLst/>
          </a:prstGeom>
        </p:spPr>
        <p:txBody>
          <a:bodyPr vert="horz" wrap="square" lIns="0" tIns="16510" rIns="0" bIns="0" rtlCol="0">
            <a:spAutoFit/>
          </a:bodyPr>
          <a:lstStyle/>
          <a:p>
            <a:pPr marL="12700">
              <a:lnSpc>
                <a:spcPct val="100000"/>
              </a:lnSpc>
              <a:spcBef>
                <a:spcPts val="130"/>
              </a:spcBef>
            </a:pPr>
            <a:r>
              <a:rPr sz="2000" spc="50" dirty="0">
                <a:latin typeface="Times New Roman"/>
                <a:cs typeface="Times New Roman"/>
              </a:rPr>
              <a:t>6</a:t>
            </a:r>
            <a:r>
              <a:rPr sz="2000" spc="5" dirty="0">
                <a:latin typeface="Times New Roman"/>
                <a:cs typeface="Times New Roman"/>
              </a:rPr>
              <a:t>.</a:t>
            </a:r>
            <a:endParaRPr sz="2000">
              <a:latin typeface="Times New Roman"/>
              <a:cs typeface="Times New Roman"/>
            </a:endParaRPr>
          </a:p>
        </p:txBody>
      </p:sp>
      <p:sp>
        <p:nvSpPr>
          <p:cNvPr id="9" name="object 9"/>
          <p:cNvSpPr/>
          <p:nvPr/>
        </p:nvSpPr>
        <p:spPr>
          <a:xfrm>
            <a:off x="2362200" y="1201419"/>
            <a:ext cx="140970" cy="0"/>
          </a:xfrm>
          <a:custGeom>
            <a:avLst/>
            <a:gdLst/>
            <a:ahLst/>
            <a:cxnLst/>
            <a:rect l="l" t="t" r="r" b="b"/>
            <a:pathLst>
              <a:path w="140969">
                <a:moveTo>
                  <a:pt x="0" y="0"/>
                </a:moveTo>
                <a:lnTo>
                  <a:pt x="140969" y="0"/>
                </a:lnTo>
              </a:path>
            </a:pathLst>
          </a:custGeom>
          <a:ln w="10160">
            <a:solidFill>
              <a:srgbClr val="000000"/>
            </a:solidFill>
          </a:ln>
        </p:spPr>
        <p:txBody>
          <a:bodyPr wrap="square" lIns="0" tIns="0" rIns="0" bIns="0" rtlCol="0"/>
          <a:lstStyle/>
          <a:p>
            <a:endParaRPr/>
          </a:p>
        </p:txBody>
      </p:sp>
      <p:sp>
        <p:nvSpPr>
          <p:cNvPr id="10" name="object 10"/>
          <p:cNvSpPr/>
          <p:nvPr/>
        </p:nvSpPr>
        <p:spPr>
          <a:xfrm>
            <a:off x="3487420" y="1372869"/>
            <a:ext cx="96520" cy="0"/>
          </a:xfrm>
          <a:custGeom>
            <a:avLst/>
            <a:gdLst/>
            <a:ahLst/>
            <a:cxnLst/>
            <a:rect l="l" t="t" r="r" b="b"/>
            <a:pathLst>
              <a:path w="96520">
                <a:moveTo>
                  <a:pt x="0" y="0"/>
                </a:moveTo>
                <a:lnTo>
                  <a:pt x="96519" y="0"/>
                </a:lnTo>
              </a:path>
            </a:pathLst>
          </a:custGeom>
          <a:ln w="10160">
            <a:solidFill>
              <a:srgbClr val="000000"/>
            </a:solidFill>
          </a:ln>
        </p:spPr>
        <p:txBody>
          <a:bodyPr wrap="square" lIns="0" tIns="0" rIns="0" bIns="0" rtlCol="0"/>
          <a:lstStyle/>
          <a:p>
            <a:endParaRPr/>
          </a:p>
        </p:txBody>
      </p:sp>
      <p:sp>
        <p:nvSpPr>
          <p:cNvPr id="11" name="object 11"/>
          <p:cNvSpPr txBox="1"/>
          <p:nvPr/>
        </p:nvSpPr>
        <p:spPr>
          <a:xfrm>
            <a:off x="4590034" y="739838"/>
            <a:ext cx="998219" cy="712470"/>
          </a:xfrm>
          <a:prstGeom prst="rect">
            <a:avLst/>
          </a:prstGeom>
        </p:spPr>
        <p:txBody>
          <a:bodyPr vert="horz" wrap="square" lIns="0" tIns="12065" rIns="0" bIns="0" rtlCol="0">
            <a:spAutoFit/>
          </a:bodyPr>
          <a:lstStyle/>
          <a:p>
            <a:pPr marL="98425" marR="5080" indent="-85725">
              <a:lnSpc>
                <a:spcPct val="121800"/>
              </a:lnSpc>
              <a:spcBef>
                <a:spcPts val="95"/>
              </a:spcBef>
            </a:pPr>
            <a:r>
              <a:rPr sz="1800" dirty="0">
                <a:latin typeface="Symbol"/>
                <a:cs typeface="Symbol"/>
              </a:rPr>
              <a:t></a:t>
            </a:r>
            <a:r>
              <a:rPr sz="1800" spc="-110" dirty="0">
                <a:latin typeface="Times New Roman"/>
                <a:cs typeface="Times New Roman"/>
              </a:rPr>
              <a:t> </a:t>
            </a:r>
            <a:r>
              <a:rPr sz="1850" spc="15" dirty="0">
                <a:latin typeface="Symbol"/>
                <a:cs typeface="Symbol"/>
              </a:rPr>
              <a:t></a:t>
            </a:r>
            <a:r>
              <a:rPr sz="1850" spc="-160" dirty="0">
                <a:latin typeface="Times New Roman"/>
                <a:cs typeface="Times New Roman"/>
              </a:rPr>
              <a:t> </a:t>
            </a:r>
            <a:r>
              <a:rPr sz="1800" dirty="0">
                <a:latin typeface="Symbol"/>
                <a:cs typeface="Symbol"/>
              </a:rPr>
              <a:t></a:t>
            </a:r>
            <a:r>
              <a:rPr sz="1800" spc="-35" dirty="0">
                <a:latin typeface="Times New Roman"/>
                <a:cs typeface="Times New Roman"/>
              </a:rPr>
              <a:t> </a:t>
            </a:r>
            <a:r>
              <a:rPr sz="1800" i="1" dirty="0">
                <a:latin typeface="Times New Roman"/>
                <a:cs typeface="Times New Roman"/>
              </a:rPr>
              <a:t>x </a:t>
            </a:r>
            <a:r>
              <a:rPr sz="1800" dirty="0">
                <a:latin typeface="Symbol"/>
                <a:cs typeface="Symbol"/>
              </a:rPr>
              <a:t></a:t>
            </a:r>
            <a:r>
              <a:rPr sz="1800" spc="-105" dirty="0">
                <a:latin typeface="Times New Roman"/>
                <a:cs typeface="Times New Roman"/>
              </a:rPr>
              <a:t> </a:t>
            </a:r>
            <a:r>
              <a:rPr sz="1800" dirty="0">
                <a:latin typeface="Times New Roman"/>
                <a:cs typeface="Times New Roman"/>
              </a:rPr>
              <a:t>0  0 </a:t>
            </a:r>
            <a:r>
              <a:rPr sz="1800" dirty="0">
                <a:latin typeface="Symbol"/>
                <a:cs typeface="Symbol"/>
              </a:rPr>
              <a:t></a:t>
            </a:r>
            <a:r>
              <a:rPr sz="1800" dirty="0">
                <a:latin typeface="Times New Roman"/>
                <a:cs typeface="Times New Roman"/>
              </a:rPr>
              <a:t> </a:t>
            </a:r>
            <a:r>
              <a:rPr sz="1800" i="1" dirty="0">
                <a:latin typeface="Times New Roman"/>
                <a:cs typeface="Times New Roman"/>
              </a:rPr>
              <a:t>x</a:t>
            </a:r>
            <a:r>
              <a:rPr sz="1800" i="1" spc="-195" dirty="0">
                <a:latin typeface="Times New Roman"/>
                <a:cs typeface="Times New Roman"/>
              </a:rPr>
              <a:t> </a:t>
            </a:r>
            <a:r>
              <a:rPr sz="1800" spc="110" dirty="0">
                <a:latin typeface="Symbol"/>
                <a:cs typeface="Symbol"/>
              </a:rPr>
              <a:t></a:t>
            </a:r>
            <a:r>
              <a:rPr sz="1850" spc="110" dirty="0">
                <a:latin typeface="Symbol"/>
                <a:cs typeface="Symbol"/>
              </a:rPr>
              <a:t></a:t>
            </a:r>
            <a:endParaRPr sz="1850">
              <a:latin typeface="Symbol"/>
              <a:cs typeface="Symbol"/>
            </a:endParaRPr>
          </a:p>
        </p:txBody>
      </p:sp>
      <p:sp>
        <p:nvSpPr>
          <p:cNvPr id="12" name="object 12"/>
          <p:cNvSpPr txBox="1"/>
          <p:nvPr/>
        </p:nvSpPr>
        <p:spPr>
          <a:xfrm>
            <a:off x="2076704" y="948055"/>
            <a:ext cx="270510" cy="438150"/>
          </a:xfrm>
          <a:prstGeom prst="rect">
            <a:avLst/>
          </a:prstGeom>
        </p:spPr>
        <p:txBody>
          <a:bodyPr vert="horz" wrap="square" lIns="0" tIns="13335" rIns="0" bIns="0" rtlCol="0">
            <a:spAutoFit/>
          </a:bodyPr>
          <a:lstStyle/>
          <a:p>
            <a:pPr marL="12700">
              <a:lnSpc>
                <a:spcPct val="100000"/>
              </a:lnSpc>
              <a:spcBef>
                <a:spcPts val="105"/>
              </a:spcBef>
            </a:pPr>
            <a:r>
              <a:rPr sz="2700" dirty="0">
                <a:latin typeface="Symbol"/>
                <a:cs typeface="Symbol"/>
              </a:rPr>
              <a:t></a:t>
            </a:r>
            <a:endParaRPr sz="2700">
              <a:latin typeface="Symbol"/>
              <a:cs typeface="Symbol"/>
            </a:endParaRPr>
          </a:p>
        </p:txBody>
      </p:sp>
      <p:sp>
        <p:nvSpPr>
          <p:cNvPr id="13" name="object 13"/>
          <p:cNvSpPr txBox="1"/>
          <p:nvPr/>
        </p:nvSpPr>
        <p:spPr>
          <a:xfrm>
            <a:off x="2149220" y="881379"/>
            <a:ext cx="120650"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14" name="object 14"/>
          <p:cNvSpPr txBox="1"/>
          <p:nvPr/>
        </p:nvSpPr>
        <p:spPr>
          <a:xfrm>
            <a:off x="2520950" y="1009078"/>
            <a:ext cx="873125" cy="300355"/>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sin </a:t>
            </a:r>
            <a:r>
              <a:rPr sz="1800" i="1" dirty="0">
                <a:latin typeface="Times New Roman"/>
                <a:cs typeface="Times New Roman"/>
              </a:rPr>
              <a:t>nx</a:t>
            </a:r>
            <a:r>
              <a:rPr sz="1800" i="1" spc="-200" dirty="0">
                <a:latin typeface="Times New Roman"/>
                <a:cs typeface="Times New Roman"/>
              </a:rPr>
              <a:t> </a:t>
            </a:r>
            <a:r>
              <a:rPr sz="1800" spc="105" dirty="0">
                <a:latin typeface="Symbol"/>
                <a:cs typeface="Symbol"/>
              </a:rPr>
              <a:t></a:t>
            </a:r>
            <a:r>
              <a:rPr sz="2700" spc="157" baseline="-4629" dirty="0">
                <a:latin typeface="Symbol"/>
                <a:cs typeface="Symbol"/>
              </a:rPr>
              <a:t></a:t>
            </a:r>
            <a:endParaRPr sz="2700" baseline="-4629">
              <a:latin typeface="Symbol"/>
              <a:cs typeface="Symbol"/>
            </a:endParaRPr>
          </a:p>
        </p:txBody>
      </p:sp>
      <p:sp>
        <p:nvSpPr>
          <p:cNvPr id="15" name="object 15"/>
          <p:cNvSpPr txBox="1"/>
          <p:nvPr/>
        </p:nvSpPr>
        <p:spPr>
          <a:xfrm>
            <a:off x="2362835" y="866711"/>
            <a:ext cx="140335"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1</a:t>
            </a:r>
            <a:endParaRPr sz="1800">
              <a:latin typeface="Times New Roman"/>
              <a:cs typeface="Times New Roman"/>
            </a:endParaRPr>
          </a:p>
        </p:txBody>
      </p:sp>
      <p:sp>
        <p:nvSpPr>
          <p:cNvPr id="16" name="object 16"/>
          <p:cNvSpPr txBox="1"/>
          <p:nvPr/>
        </p:nvSpPr>
        <p:spPr>
          <a:xfrm>
            <a:off x="3271901" y="1252156"/>
            <a:ext cx="292100"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Symbol"/>
                <a:cs typeface="Symbol"/>
              </a:rPr>
              <a:t></a:t>
            </a:r>
            <a:r>
              <a:rPr sz="1800" spc="140" dirty="0">
                <a:latin typeface="Times New Roman"/>
                <a:cs typeface="Times New Roman"/>
              </a:rPr>
              <a:t> </a:t>
            </a:r>
            <a:r>
              <a:rPr sz="1050" dirty="0">
                <a:latin typeface="Times New Roman"/>
                <a:cs typeface="Times New Roman"/>
              </a:rPr>
              <a:t>2</a:t>
            </a:r>
            <a:endParaRPr sz="1050">
              <a:latin typeface="Times New Roman"/>
              <a:cs typeface="Times New Roman"/>
            </a:endParaRPr>
          </a:p>
        </p:txBody>
      </p:sp>
      <p:sp>
        <p:nvSpPr>
          <p:cNvPr id="17" name="object 17"/>
          <p:cNvSpPr txBox="1"/>
          <p:nvPr/>
        </p:nvSpPr>
        <p:spPr>
          <a:xfrm>
            <a:off x="3468115" y="1175702"/>
            <a:ext cx="802005" cy="311785"/>
          </a:xfrm>
          <a:prstGeom prst="rect">
            <a:avLst/>
          </a:prstGeom>
        </p:spPr>
        <p:txBody>
          <a:bodyPr vert="horz" wrap="square" lIns="0" tIns="15875" rIns="0" bIns="0" rtlCol="0">
            <a:spAutoFit/>
          </a:bodyPr>
          <a:lstStyle/>
          <a:p>
            <a:pPr marL="38100">
              <a:lnSpc>
                <a:spcPct val="100000"/>
              </a:lnSpc>
              <a:spcBef>
                <a:spcPts val="125"/>
              </a:spcBef>
            </a:pPr>
            <a:r>
              <a:rPr sz="1575" baseline="29100" dirty="0">
                <a:latin typeface="Times New Roman"/>
                <a:cs typeface="Times New Roman"/>
              </a:rPr>
              <a:t>1</a:t>
            </a:r>
            <a:r>
              <a:rPr sz="1575" spc="-89" baseline="29100" dirty="0">
                <a:latin typeface="Times New Roman"/>
                <a:cs typeface="Times New Roman"/>
              </a:rPr>
              <a:t> </a:t>
            </a:r>
            <a:r>
              <a:rPr sz="1800" spc="-35" dirty="0">
                <a:latin typeface="Times New Roman"/>
                <a:cs typeface="Times New Roman"/>
              </a:rPr>
              <a:t>(</a:t>
            </a:r>
            <a:r>
              <a:rPr sz="1850" spc="-35" dirty="0">
                <a:latin typeface="Symbol"/>
                <a:cs typeface="Symbol"/>
              </a:rPr>
              <a:t></a:t>
            </a:r>
            <a:r>
              <a:rPr sz="1850" spc="-235" dirty="0">
                <a:latin typeface="Times New Roman"/>
                <a:cs typeface="Times New Roman"/>
              </a:rPr>
              <a:t> </a:t>
            </a:r>
            <a:r>
              <a:rPr sz="1800" dirty="0">
                <a:latin typeface="Symbol"/>
                <a:cs typeface="Symbol"/>
              </a:rPr>
              <a:t></a:t>
            </a:r>
            <a:r>
              <a:rPr sz="1800" spc="-190" dirty="0">
                <a:latin typeface="Times New Roman"/>
                <a:cs typeface="Times New Roman"/>
              </a:rPr>
              <a:t> </a:t>
            </a:r>
            <a:r>
              <a:rPr sz="1800" i="1" spc="5" dirty="0">
                <a:latin typeface="Times New Roman"/>
                <a:cs typeface="Times New Roman"/>
              </a:rPr>
              <a:t>x</a:t>
            </a:r>
            <a:r>
              <a:rPr sz="1800" spc="5" dirty="0">
                <a:latin typeface="Times New Roman"/>
                <a:cs typeface="Times New Roman"/>
              </a:rPr>
              <a:t>),</a:t>
            </a:r>
            <a:endParaRPr sz="1800">
              <a:latin typeface="Times New Roman"/>
              <a:cs typeface="Times New Roman"/>
            </a:endParaRPr>
          </a:p>
        </p:txBody>
      </p:sp>
      <p:sp>
        <p:nvSpPr>
          <p:cNvPr id="18" name="object 18"/>
          <p:cNvSpPr txBox="1"/>
          <p:nvPr/>
        </p:nvSpPr>
        <p:spPr>
          <a:xfrm>
            <a:off x="3576954" y="1011173"/>
            <a:ext cx="92075"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Times New Roman"/>
                <a:cs typeface="Times New Roman"/>
              </a:rPr>
              <a:t>2</a:t>
            </a:r>
            <a:endParaRPr sz="1050">
              <a:latin typeface="Times New Roman"/>
              <a:cs typeface="Times New Roman"/>
            </a:endParaRPr>
          </a:p>
        </p:txBody>
      </p:sp>
      <p:sp>
        <p:nvSpPr>
          <p:cNvPr id="19" name="object 19"/>
          <p:cNvSpPr txBox="1"/>
          <p:nvPr/>
        </p:nvSpPr>
        <p:spPr>
          <a:xfrm>
            <a:off x="3249676" y="839787"/>
            <a:ext cx="1106170" cy="311785"/>
          </a:xfrm>
          <a:prstGeom prst="rect">
            <a:avLst/>
          </a:prstGeom>
        </p:spPr>
        <p:txBody>
          <a:bodyPr vert="horz" wrap="square" lIns="0" tIns="15875" rIns="0" bIns="0" rtlCol="0">
            <a:spAutoFit/>
          </a:bodyPr>
          <a:lstStyle/>
          <a:p>
            <a:pPr marL="38100">
              <a:lnSpc>
                <a:spcPct val="100000"/>
              </a:lnSpc>
              <a:spcBef>
                <a:spcPts val="125"/>
              </a:spcBef>
            </a:pPr>
            <a:r>
              <a:rPr sz="1800" dirty="0">
                <a:latin typeface="Symbol"/>
                <a:cs typeface="Symbol"/>
              </a:rPr>
              <a:t></a:t>
            </a:r>
            <a:r>
              <a:rPr sz="2700" baseline="1543" dirty="0">
                <a:latin typeface="Symbol"/>
                <a:cs typeface="Symbol"/>
              </a:rPr>
              <a:t></a:t>
            </a:r>
            <a:r>
              <a:rPr sz="2700" spc="-165" baseline="1543" dirty="0">
                <a:latin typeface="Times New Roman"/>
                <a:cs typeface="Times New Roman"/>
              </a:rPr>
              <a:t> </a:t>
            </a:r>
            <a:r>
              <a:rPr sz="1575" u="sng" baseline="31746" dirty="0">
                <a:uFill>
                  <a:solidFill>
                    <a:srgbClr val="000000"/>
                  </a:solidFill>
                </a:uFill>
                <a:latin typeface="Times New Roman"/>
                <a:cs typeface="Times New Roman"/>
              </a:rPr>
              <a:t>1</a:t>
            </a:r>
            <a:r>
              <a:rPr sz="1575" spc="-75" baseline="31746" dirty="0">
                <a:latin typeface="Times New Roman"/>
                <a:cs typeface="Times New Roman"/>
              </a:rPr>
              <a:t> </a:t>
            </a:r>
            <a:r>
              <a:rPr sz="2700" spc="-52" baseline="1543" dirty="0">
                <a:latin typeface="Times New Roman"/>
                <a:cs typeface="Times New Roman"/>
              </a:rPr>
              <a:t>(</a:t>
            </a:r>
            <a:r>
              <a:rPr sz="2775" spc="-52" baseline="1501" dirty="0">
                <a:latin typeface="Symbol"/>
                <a:cs typeface="Symbol"/>
              </a:rPr>
              <a:t></a:t>
            </a:r>
            <a:r>
              <a:rPr sz="2775" spc="-247" baseline="1501" dirty="0">
                <a:latin typeface="Times New Roman"/>
                <a:cs typeface="Times New Roman"/>
              </a:rPr>
              <a:t> </a:t>
            </a:r>
            <a:r>
              <a:rPr sz="2700" baseline="1543" dirty="0">
                <a:latin typeface="Symbol"/>
                <a:cs typeface="Symbol"/>
              </a:rPr>
              <a:t></a:t>
            </a:r>
            <a:r>
              <a:rPr sz="2700" spc="-157" baseline="1543" dirty="0">
                <a:latin typeface="Times New Roman"/>
                <a:cs typeface="Times New Roman"/>
              </a:rPr>
              <a:t> </a:t>
            </a:r>
            <a:r>
              <a:rPr sz="2700" i="1" spc="7" baseline="1543" dirty="0">
                <a:latin typeface="Times New Roman"/>
                <a:cs typeface="Times New Roman"/>
              </a:rPr>
              <a:t>x</a:t>
            </a:r>
            <a:r>
              <a:rPr sz="2700" spc="7" baseline="1543" dirty="0">
                <a:latin typeface="Times New Roman"/>
                <a:cs typeface="Times New Roman"/>
              </a:rPr>
              <a:t>),</a:t>
            </a:r>
            <a:endParaRPr sz="2700" baseline="1543">
              <a:latin typeface="Times New Roman"/>
              <a:cs typeface="Times New Roman"/>
            </a:endParaRPr>
          </a:p>
        </p:txBody>
      </p:sp>
      <p:sp>
        <p:nvSpPr>
          <p:cNvPr id="20" name="object 20"/>
          <p:cNvSpPr txBox="1"/>
          <p:nvPr/>
        </p:nvSpPr>
        <p:spPr>
          <a:xfrm>
            <a:off x="2073529" y="1229042"/>
            <a:ext cx="448309" cy="300355"/>
          </a:xfrm>
          <a:prstGeom prst="rect">
            <a:avLst/>
          </a:prstGeom>
        </p:spPr>
        <p:txBody>
          <a:bodyPr vert="horz" wrap="square" lIns="0" tIns="12700" rIns="0" bIns="0" rtlCol="0">
            <a:spAutoFit/>
          </a:bodyPr>
          <a:lstStyle/>
          <a:p>
            <a:pPr marL="38100">
              <a:lnSpc>
                <a:spcPct val="100000"/>
              </a:lnSpc>
              <a:spcBef>
                <a:spcPts val="100"/>
              </a:spcBef>
            </a:pPr>
            <a:r>
              <a:rPr sz="1050" i="1" dirty="0">
                <a:latin typeface="Times New Roman"/>
                <a:cs typeface="Times New Roman"/>
              </a:rPr>
              <a:t>n </a:t>
            </a:r>
            <a:r>
              <a:rPr sz="1050" spc="10" dirty="0">
                <a:latin typeface="Symbol"/>
                <a:cs typeface="Symbol"/>
              </a:rPr>
              <a:t></a:t>
            </a:r>
            <a:r>
              <a:rPr sz="1050" spc="10" dirty="0">
                <a:latin typeface="Times New Roman"/>
                <a:cs typeface="Times New Roman"/>
              </a:rPr>
              <a:t>1</a:t>
            </a:r>
            <a:r>
              <a:rPr sz="1050" spc="-210" dirty="0">
                <a:latin typeface="Times New Roman"/>
                <a:cs typeface="Times New Roman"/>
              </a:rPr>
              <a:t> </a:t>
            </a:r>
            <a:r>
              <a:rPr sz="2700" i="1" baseline="9259" dirty="0">
                <a:latin typeface="Times New Roman"/>
                <a:cs typeface="Times New Roman"/>
              </a:rPr>
              <a:t>n</a:t>
            </a:r>
            <a:endParaRPr sz="2700" baseline="9259">
              <a:latin typeface="Times New Roman"/>
              <a:cs typeface="Times New Roman"/>
            </a:endParaRPr>
          </a:p>
        </p:txBody>
      </p:sp>
      <p:sp>
        <p:nvSpPr>
          <p:cNvPr id="21" name="object 21"/>
          <p:cNvSpPr/>
          <p:nvPr/>
        </p:nvSpPr>
        <p:spPr>
          <a:xfrm>
            <a:off x="3243579" y="2096770"/>
            <a:ext cx="176530" cy="0"/>
          </a:xfrm>
          <a:custGeom>
            <a:avLst/>
            <a:gdLst/>
            <a:ahLst/>
            <a:cxnLst/>
            <a:rect l="l" t="t" r="r" b="b"/>
            <a:pathLst>
              <a:path w="176529">
                <a:moveTo>
                  <a:pt x="0" y="0"/>
                </a:moveTo>
                <a:lnTo>
                  <a:pt x="176530" y="0"/>
                </a:lnTo>
              </a:path>
            </a:pathLst>
          </a:custGeom>
          <a:ln w="10160">
            <a:solidFill>
              <a:srgbClr val="000000"/>
            </a:solidFill>
          </a:ln>
        </p:spPr>
        <p:txBody>
          <a:bodyPr wrap="square" lIns="0" tIns="0" rIns="0" bIns="0" rtlCol="0"/>
          <a:lstStyle/>
          <a:p>
            <a:endParaRPr/>
          </a:p>
        </p:txBody>
      </p:sp>
      <p:sp>
        <p:nvSpPr>
          <p:cNvPr id="22" name="object 22"/>
          <p:cNvSpPr txBox="1"/>
          <p:nvPr/>
        </p:nvSpPr>
        <p:spPr>
          <a:xfrm>
            <a:off x="2175891" y="1751965"/>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23" name="object 23"/>
          <p:cNvSpPr txBox="1"/>
          <p:nvPr/>
        </p:nvSpPr>
        <p:spPr>
          <a:xfrm>
            <a:off x="2062226" y="1776031"/>
            <a:ext cx="894715" cy="460375"/>
          </a:xfrm>
          <a:prstGeom prst="rect">
            <a:avLst/>
          </a:prstGeom>
        </p:spPr>
        <p:txBody>
          <a:bodyPr vert="horz" wrap="square" lIns="0" tIns="12700" rIns="0" bIns="0" rtlCol="0">
            <a:spAutoFit/>
          </a:bodyPr>
          <a:lstStyle/>
          <a:p>
            <a:pPr marL="38100">
              <a:lnSpc>
                <a:spcPct val="100000"/>
              </a:lnSpc>
              <a:spcBef>
                <a:spcPts val="100"/>
              </a:spcBef>
            </a:pPr>
            <a:r>
              <a:rPr sz="4275" spc="165" baseline="-5847" dirty="0">
                <a:latin typeface="Symbol"/>
                <a:cs typeface="Symbol"/>
              </a:rPr>
              <a:t></a:t>
            </a:r>
            <a:r>
              <a:rPr sz="1850" spc="110" dirty="0">
                <a:latin typeface="Times New Roman"/>
                <a:cs typeface="Times New Roman"/>
              </a:rPr>
              <a:t>(</a:t>
            </a:r>
            <a:r>
              <a:rPr sz="1850" spc="-285" dirty="0">
                <a:latin typeface="Times New Roman"/>
                <a:cs typeface="Times New Roman"/>
              </a:rPr>
              <a:t> </a:t>
            </a:r>
            <a:r>
              <a:rPr sz="1850" spc="15" dirty="0">
                <a:latin typeface="Symbol"/>
                <a:cs typeface="Symbol"/>
              </a:rPr>
              <a:t></a:t>
            </a:r>
            <a:r>
              <a:rPr sz="1850" spc="-235" dirty="0">
                <a:latin typeface="Times New Roman"/>
                <a:cs typeface="Times New Roman"/>
              </a:rPr>
              <a:t> </a:t>
            </a:r>
            <a:r>
              <a:rPr sz="1850" spc="140" dirty="0">
                <a:latin typeface="Times New Roman"/>
                <a:cs typeface="Times New Roman"/>
              </a:rPr>
              <a:t>1)</a:t>
            </a:r>
            <a:r>
              <a:rPr sz="1850" spc="-204" dirty="0">
                <a:latin typeface="Times New Roman"/>
                <a:cs typeface="Times New Roman"/>
              </a:rPr>
              <a:t> </a:t>
            </a:r>
            <a:endParaRPr sz="1850">
              <a:latin typeface="Times New Roman"/>
              <a:cs typeface="Times New Roman"/>
            </a:endParaRPr>
          </a:p>
        </p:txBody>
      </p:sp>
      <p:sp>
        <p:nvSpPr>
          <p:cNvPr id="24" name="object 24"/>
          <p:cNvSpPr txBox="1"/>
          <p:nvPr/>
        </p:nvSpPr>
        <p:spPr>
          <a:xfrm>
            <a:off x="4417059" y="2071052"/>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2</a:t>
            </a:r>
            <a:endParaRPr sz="1100">
              <a:latin typeface="Times New Roman"/>
              <a:cs typeface="Times New Roman"/>
            </a:endParaRPr>
          </a:p>
        </p:txBody>
      </p:sp>
      <p:sp>
        <p:nvSpPr>
          <p:cNvPr id="25" name="object 25"/>
          <p:cNvSpPr txBox="1"/>
          <p:nvPr/>
        </p:nvSpPr>
        <p:spPr>
          <a:xfrm>
            <a:off x="3419728" y="1883727"/>
            <a:ext cx="2878455" cy="334645"/>
          </a:xfrm>
          <a:prstGeom prst="rect">
            <a:avLst/>
          </a:prstGeom>
        </p:spPr>
        <p:txBody>
          <a:bodyPr vert="horz" wrap="square" lIns="0" tIns="15875" rIns="0" bIns="0" rtlCol="0">
            <a:spAutoFit/>
          </a:bodyPr>
          <a:lstStyle/>
          <a:p>
            <a:pPr marL="38100">
              <a:lnSpc>
                <a:spcPct val="100000"/>
              </a:lnSpc>
              <a:spcBef>
                <a:spcPts val="125"/>
              </a:spcBef>
              <a:tabLst>
                <a:tab pos="1639570" algn="l"/>
              </a:tabLst>
            </a:pPr>
            <a:r>
              <a:rPr sz="1850" spc="114" dirty="0">
                <a:latin typeface="Times New Roman"/>
                <a:cs typeface="Times New Roman"/>
              </a:rPr>
              <a:t>sin </a:t>
            </a:r>
            <a:r>
              <a:rPr sz="1850" i="1" spc="105" dirty="0">
                <a:latin typeface="Times New Roman"/>
                <a:cs typeface="Times New Roman"/>
              </a:rPr>
              <a:t>nx  </a:t>
            </a:r>
            <a:r>
              <a:rPr sz="1850" spc="15" dirty="0">
                <a:latin typeface="Symbol"/>
                <a:cs typeface="Symbol"/>
              </a:rPr>
              <a:t></a:t>
            </a:r>
            <a:r>
              <a:rPr sz="1850" spc="-95" dirty="0">
                <a:latin typeface="Times New Roman"/>
                <a:cs typeface="Times New Roman"/>
              </a:rPr>
              <a:t> </a:t>
            </a:r>
            <a:r>
              <a:rPr sz="1650" u="sng" spc="15" baseline="30303" dirty="0">
                <a:uFill>
                  <a:solidFill>
                    <a:srgbClr val="000000"/>
                  </a:solidFill>
                </a:uFill>
                <a:latin typeface="Times New Roman"/>
                <a:cs typeface="Times New Roman"/>
              </a:rPr>
              <a:t>1</a:t>
            </a:r>
            <a:r>
              <a:rPr sz="1650" spc="15" baseline="30303" dirty="0">
                <a:latin typeface="Times New Roman"/>
                <a:cs typeface="Times New Roman"/>
              </a:rPr>
              <a:t> </a:t>
            </a:r>
            <a:r>
              <a:rPr sz="1650" spc="112" baseline="30303" dirty="0">
                <a:latin typeface="Times New Roman"/>
                <a:cs typeface="Times New Roman"/>
              </a:rPr>
              <a:t> </a:t>
            </a:r>
            <a:r>
              <a:rPr sz="1850" i="1" spc="75" dirty="0">
                <a:latin typeface="Times New Roman"/>
                <a:cs typeface="Times New Roman"/>
              </a:rPr>
              <a:t>x</a:t>
            </a:r>
            <a:r>
              <a:rPr sz="1850" spc="75" dirty="0">
                <a:latin typeface="Times New Roman"/>
                <a:cs typeface="Times New Roman"/>
              </a:rPr>
              <a:t>,	</a:t>
            </a:r>
            <a:r>
              <a:rPr sz="1850" spc="15" dirty="0">
                <a:latin typeface="Symbol"/>
                <a:cs typeface="Symbol"/>
              </a:rPr>
              <a:t></a:t>
            </a:r>
            <a:r>
              <a:rPr sz="185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1850" spc="15" dirty="0">
                <a:latin typeface="Symbol"/>
                <a:cs typeface="Symbol"/>
              </a:rPr>
              <a:t></a:t>
            </a:r>
            <a:r>
              <a:rPr sz="1850" spc="15" dirty="0">
                <a:latin typeface="Times New Roman"/>
                <a:cs typeface="Times New Roman"/>
              </a:rPr>
              <a:t> </a:t>
            </a:r>
            <a:r>
              <a:rPr sz="1850" i="1" spc="10" dirty="0">
                <a:latin typeface="Times New Roman"/>
                <a:cs typeface="Times New Roman"/>
              </a:rPr>
              <a:t>x </a:t>
            </a:r>
            <a:r>
              <a:rPr sz="1850" spc="15" dirty="0">
                <a:latin typeface="Symbol"/>
                <a:cs typeface="Symbol"/>
              </a:rPr>
              <a:t></a:t>
            </a:r>
            <a:r>
              <a:rPr sz="1850" spc="-200" dirty="0">
                <a:latin typeface="Times New Roman"/>
                <a:cs typeface="Times New Roman"/>
              </a:rPr>
              <a:t> </a:t>
            </a:r>
            <a:r>
              <a:rPr sz="2000" spc="15" dirty="0">
                <a:latin typeface="Symbol"/>
                <a:cs typeface="Symbol"/>
              </a:rPr>
              <a:t></a:t>
            </a:r>
            <a:endParaRPr sz="2000">
              <a:latin typeface="Symbol"/>
              <a:cs typeface="Symbol"/>
            </a:endParaRPr>
          </a:p>
        </p:txBody>
      </p:sp>
      <p:sp>
        <p:nvSpPr>
          <p:cNvPr id="26" name="object 26"/>
          <p:cNvSpPr txBox="1"/>
          <p:nvPr/>
        </p:nvSpPr>
        <p:spPr>
          <a:xfrm>
            <a:off x="2109851" y="2231072"/>
            <a:ext cx="27813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150" dirty="0">
                <a:latin typeface="Times New Roman"/>
                <a:cs typeface="Times New Roman"/>
              </a:rPr>
              <a:t> </a:t>
            </a:r>
            <a:r>
              <a:rPr sz="1100" spc="40" dirty="0">
                <a:latin typeface="Symbol"/>
                <a:cs typeface="Symbol"/>
              </a:rPr>
              <a:t></a:t>
            </a:r>
            <a:r>
              <a:rPr sz="1100" spc="40" dirty="0">
                <a:latin typeface="Times New Roman"/>
                <a:cs typeface="Times New Roman"/>
              </a:rPr>
              <a:t>1</a:t>
            </a:r>
            <a:endParaRPr sz="1100">
              <a:latin typeface="Times New Roman"/>
              <a:cs typeface="Times New Roman"/>
            </a:endParaRPr>
          </a:p>
        </p:txBody>
      </p:sp>
      <p:sp>
        <p:nvSpPr>
          <p:cNvPr id="27" name="object 27"/>
          <p:cNvSpPr txBox="1"/>
          <p:nvPr/>
        </p:nvSpPr>
        <p:spPr>
          <a:xfrm>
            <a:off x="2902585" y="1768411"/>
            <a:ext cx="529590" cy="636270"/>
          </a:xfrm>
          <a:prstGeom prst="rect">
            <a:avLst/>
          </a:prstGeom>
        </p:spPr>
        <p:txBody>
          <a:bodyPr vert="horz" wrap="square" lIns="0" tIns="34925" rIns="0" bIns="0" rtlCol="0">
            <a:spAutoFit/>
          </a:bodyPr>
          <a:lstStyle/>
          <a:p>
            <a:pPr marR="30480" algn="r">
              <a:lnSpc>
                <a:spcPct val="100000"/>
              </a:lnSpc>
              <a:spcBef>
                <a:spcPts val="275"/>
              </a:spcBef>
            </a:pPr>
            <a:r>
              <a:rPr sz="1100" i="1" spc="10" dirty="0">
                <a:latin typeface="Times New Roman"/>
                <a:cs typeface="Times New Roman"/>
              </a:rPr>
              <a:t>n </a:t>
            </a:r>
            <a:r>
              <a:rPr sz="1100" spc="15" dirty="0">
                <a:latin typeface="Symbol"/>
                <a:cs typeface="Symbol"/>
              </a:rPr>
              <a:t></a:t>
            </a:r>
            <a:r>
              <a:rPr sz="1100" spc="15" dirty="0">
                <a:latin typeface="Times New Roman"/>
                <a:cs typeface="Times New Roman"/>
              </a:rPr>
              <a:t> </a:t>
            </a:r>
            <a:r>
              <a:rPr sz="1100" spc="10" dirty="0">
                <a:latin typeface="Times New Roman"/>
                <a:cs typeface="Times New Roman"/>
              </a:rPr>
              <a:t>1</a:t>
            </a:r>
            <a:r>
              <a:rPr sz="1100" spc="-65" dirty="0">
                <a:latin typeface="Times New Roman"/>
                <a:cs typeface="Times New Roman"/>
              </a:rPr>
              <a:t> </a:t>
            </a:r>
            <a:r>
              <a:rPr sz="2775" spc="15" baseline="9009" dirty="0">
                <a:latin typeface="Times New Roman"/>
                <a:cs typeface="Times New Roman"/>
              </a:rPr>
              <a:t>1</a:t>
            </a:r>
            <a:endParaRPr sz="2775" baseline="9009">
              <a:latin typeface="Times New Roman"/>
              <a:cs typeface="Times New Roman"/>
            </a:endParaRPr>
          </a:p>
          <a:p>
            <a:pPr marR="30480" algn="r">
              <a:lnSpc>
                <a:spcPct val="100000"/>
              </a:lnSpc>
              <a:spcBef>
                <a:spcPts val="185"/>
              </a:spcBef>
            </a:pPr>
            <a:r>
              <a:rPr sz="1850" i="1" spc="10" dirty="0">
                <a:latin typeface="Times New Roman"/>
                <a:cs typeface="Times New Roman"/>
              </a:rPr>
              <a:t>n</a:t>
            </a:r>
            <a:endParaRPr sz="1850">
              <a:latin typeface="Times New Roman"/>
              <a:cs typeface="Times New Roman"/>
            </a:endParaRPr>
          </a:p>
        </p:txBody>
      </p:sp>
      <p:sp>
        <p:nvSpPr>
          <p:cNvPr id="28" name="object 28"/>
          <p:cNvSpPr/>
          <p:nvPr/>
        </p:nvSpPr>
        <p:spPr>
          <a:xfrm>
            <a:off x="5104129" y="2655570"/>
            <a:ext cx="83820" cy="260350"/>
          </a:xfrm>
          <a:custGeom>
            <a:avLst/>
            <a:gdLst/>
            <a:ahLst/>
            <a:cxnLst/>
            <a:rect l="l" t="t" r="r" b="b"/>
            <a:pathLst>
              <a:path w="83820" h="260350">
                <a:moveTo>
                  <a:pt x="83820" y="0"/>
                </a:moveTo>
                <a:lnTo>
                  <a:pt x="0" y="260350"/>
                </a:lnTo>
              </a:path>
            </a:pathLst>
          </a:custGeom>
          <a:ln w="11430">
            <a:solidFill>
              <a:srgbClr val="000000"/>
            </a:solidFill>
          </a:ln>
        </p:spPr>
        <p:txBody>
          <a:bodyPr wrap="square" lIns="0" tIns="0" rIns="0" bIns="0" rtlCol="0"/>
          <a:lstStyle/>
          <a:p>
            <a:endParaRPr/>
          </a:p>
        </p:txBody>
      </p:sp>
      <p:sp>
        <p:nvSpPr>
          <p:cNvPr id="29" name="object 29"/>
          <p:cNvSpPr/>
          <p:nvPr/>
        </p:nvSpPr>
        <p:spPr>
          <a:xfrm>
            <a:off x="5007609" y="3045460"/>
            <a:ext cx="82550" cy="260350"/>
          </a:xfrm>
          <a:custGeom>
            <a:avLst/>
            <a:gdLst/>
            <a:ahLst/>
            <a:cxnLst/>
            <a:rect l="l" t="t" r="r" b="b"/>
            <a:pathLst>
              <a:path w="82550" h="260350">
                <a:moveTo>
                  <a:pt x="82550" y="0"/>
                </a:moveTo>
                <a:lnTo>
                  <a:pt x="0" y="260350"/>
                </a:lnTo>
              </a:path>
            </a:pathLst>
          </a:custGeom>
          <a:ln w="11430">
            <a:solidFill>
              <a:srgbClr val="000000"/>
            </a:solidFill>
          </a:ln>
        </p:spPr>
        <p:txBody>
          <a:bodyPr wrap="square" lIns="0" tIns="0" rIns="0" bIns="0" rtlCol="0"/>
          <a:lstStyle/>
          <a:p>
            <a:endParaRPr/>
          </a:p>
        </p:txBody>
      </p:sp>
      <p:sp>
        <p:nvSpPr>
          <p:cNvPr id="30" name="object 30"/>
          <p:cNvSpPr txBox="1"/>
          <p:nvPr/>
        </p:nvSpPr>
        <p:spPr>
          <a:xfrm>
            <a:off x="4611751" y="3038157"/>
            <a:ext cx="15303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31" name="object 31"/>
          <p:cNvSpPr txBox="1"/>
          <p:nvPr/>
        </p:nvSpPr>
        <p:spPr>
          <a:xfrm>
            <a:off x="5656579" y="2467038"/>
            <a:ext cx="1136650" cy="807720"/>
          </a:xfrm>
          <a:prstGeom prst="rect">
            <a:avLst/>
          </a:prstGeom>
        </p:spPr>
        <p:txBody>
          <a:bodyPr vert="horz" wrap="square" lIns="0" tIns="12700" rIns="0" bIns="0" rtlCol="0">
            <a:spAutoFit/>
          </a:bodyPr>
          <a:lstStyle/>
          <a:p>
            <a:pPr marL="107950" marR="5080" indent="-95885">
              <a:lnSpc>
                <a:spcPct val="122200"/>
              </a:lnSpc>
              <a:spcBef>
                <a:spcPts val="100"/>
              </a:spcBef>
            </a:pPr>
            <a:r>
              <a:rPr sz="2000" spc="15" dirty="0">
                <a:latin typeface="Symbol"/>
                <a:cs typeface="Symbol"/>
              </a:rPr>
              <a:t></a:t>
            </a:r>
            <a:r>
              <a:rPr sz="2000" spc="15" dirty="0">
                <a:latin typeface="Times New Roman"/>
                <a:cs typeface="Times New Roman"/>
              </a:rPr>
              <a:t> </a:t>
            </a:r>
            <a:r>
              <a:rPr sz="2100" dirty="0">
                <a:latin typeface="Symbol"/>
                <a:cs typeface="Symbol"/>
              </a:rPr>
              <a:t></a:t>
            </a:r>
            <a:r>
              <a:rPr sz="2100"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 </a:t>
            </a:r>
            <a:r>
              <a:rPr sz="2000" spc="15" dirty="0">
                <a:latin typeface="Symbol"/>
                <a:cs typeface="Symbol"/>
              </a:rPr>
              <a:t></a:t>
            </a:r>
            <a:r>
              <a:rPr sz="2000" spc="-335" dirty="0">
                <a:latin typeface="Times New Roman"/>
                <a:cs typeface="Times New Roman"/>
              </a:rPr>
              <a:t> </a:t>
            </a:r>
            <a:r>
              <a:rPr sz="2000" spc="10" dirty="0">
                <a:latin typeface="Times New Roman"/>
                <a:cs typeface="Times New Roman"/>
              </a:rPr>
              <a:t>0  0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105" dirty="0">
                <a:latin typeface="Times New Roman"/>
                <a:cs typeface="Times New Roman"/>
              </a:rPr>
              <a:t> </a:t>
            </a:r>
            <a:r>
              <a:rPr sz="2000" spc="125" dirty="0">
                <a:latin typeface="Symbol"/>
                <a:cs typeface="Symbol"/>
              </a:rPr>
              <a:t></a:t>
            </a:r>
            <a:r>
              <a:rPr sz="2100" spc="125" dirty="0">
                <a:latin typeface="Symbol"/>
                <a:cs typeface="Symbol"/>
              </a:rPr>
              <a:t></a:t>
            </a:r>
            <a:endParaRPr sz="2100">
              <a:latin typeface="Symbol"/>
              <a:cs typeface="Symbol"/>
            </a:endParaRPr>
          </a:p>
        </p:txBody>
      </p:sp>
      <p:sp>
        <p:nvSpPr>
          <p:cNvPr id="32" name="object 32"/>
          <p:cNvSpPr txBox="1"/>
          <p:nvPr/>
        </p:nvSpPr>
        <p:spPr>
          <a:xfrm>
            <a:off x="2463800" y="2960941"/>
            <a:ext cx="2924175" cy="346075"/>
          </a:xfrm>
          <a:prstGeom prst="rect">
            <a:avLst/>
          </a:prstGeom>
        </p:spPr>
        <p:txBody>
          <a:bodyPr vert="horz" wrap="square" lIns="0" tIns="12700" rIns="0" bIns="0" rtlCol="0">
            <a:spAutoFit/>
          </a:bodyPr>
          <a:lstStyle/>
          <a:p>
            <a:pPr marL="38100">
              <a:lnSpc>
                <a:spcPct val="100000"/>
              </a:lnSpc>
              <a:spcBef>
                <a:spcPts val="100"/>
              </a:spcBef>
              <a:tabLst>
                <a:tab pos="2164080" algn="l"/>
                <a:tab pos="2650490" algn="l"/>
              </a:tabLst>
            </a:pPr>
            <a:r>
              <a:rPr sz="2000" spc="30" dirty="0">
                <a:latin typeface="Times New Roman"/>
                <a:cs typeface="Times New Roman"/>
              </a:rPr>
              <a:t>2</a:t>
            </a:r>
            <a:r>
              <a:rPr sz="2000" i="1" spc="30" dirty="0">
                <a:latin typeface="Times New Roman"/>
                <a:cs typeface="Times New Roman"/>
              </a:rPr>
              <a:t>n</a:t>
            </a:r>
            <a:r>
              <a:rPr sz="2000" i="1" spc="-165" dirty="0">
                <a:latin typeface="Times New Roman"/>
                <a:cs typeface="Times New Roman"/>
              </a:rPr>
              <a:t> </a:t>
            </a:r>
            <a:r>
              <a:rPr sz="2000" spc="15" dirty="0">
                <a:latin typeface="Symbol"/>
                <a:cs typeface="Symbol"/>
              </a:rPr>
              <a:t></a:t>
            </a:r>
            <a:r>
              <a:rPr sz="2000" spc="-260" dirty="0">
                <a:latin typeface="Times New Roman"/>
                <a:cs typeface="Times New Roman"/>
              </a:rPr>
              <a:t> </a:t>
            </a:r>
            <a:r>
              <a:rPr sz="2000" spc="10" dirty="0">
                <a:latin typeface="Times New Roman"/>
                <a:cs typeface="Times New Roman"/>
              </a:rPr>
              <a:t>1	</a:t>
            </a:r>
            <a:r>
              <a:rPr sz="3000" spc="15" baseline="29166" dirty="0">
                <a:latin typeface="Symbol"/>
                <a:cs typeface="Symbol"/>
              </a:rPr>
              <a:t></a:t>
            </a:r>
            <a:r>
              <a:rPr sz="3000" spc="112" baseline="29166" dirty="0">
                <a:latin typeface="Times New Roman"/>
                <a:cs typeface="Times New Roman"/>
              </a:rPr>
              <a:t> </a:t>
            </a:r>
            <a:r>
              <a:rPr sz="2100" dirty="0">
                <a:latin typeface="Symbol"/>
                <a:cs typeface="Symbol"/>
              </a:rPr>
              <a:t></a:t>
            </a:r>
            <a:r>
              <a:rPr sz="2100" dirty="0">
                <a:latin typeface="Times New Roman"/>
                <a:cs typeface="Times New Roman"/>
              </a:rPr>
              <a:t>	</a:t>
            </a:r>
            <a:r>
              <a:rPr sz="2000" spc="120" dirty="0">
                <a:latin typeface="Times New Roman"/>
                <a:cs typeface="Times New Roman"/>
              </a:rPr>
              <a:t>4,</a:t>
            </a:r>
            <a:endParaRPr sz="2000">
              <a:latin typeface="Times New Roman"/>
              <a:cs typeface="Times New Roman"/>
            </a:endParaRPr>
          </a:p>
        </p:txBody>
      </p:sp>
      <p:sp>
        <p:nvSpPr>
          <p:cNvPr id="33" name="object 33"/>
          <p:cNvSpPr txBox="1"/>
          <p:nvPr/>
        </p:nvSpPr>
        <p:spPr>
          <a:xfrm>
            <a:off x="2444750" y="2760027"/>
            <a:ext cx="2628265" cy="346075"/>
          </a:xfrm>
          <a:prstGeom prst="rect">
            <a:avLst/>
          </a:prstGeom>
        </p:spPr>
        <p:txBody>
          <a:bodyPr vert="horz" wrap="square" lIns="0" tIns="12700" rIns="0" bIns="0" rtlCol="0">
            <a:spAutoFit/>
          </a:bodyPr>
          <a:lstStyle/>
          <a:p>
            <a:pPr marL="38100">
              <a:lnSpc>
                <a:spcPct val="100000"/>
              </a:lnSpc>
              <a:spcBef>
                <a:spcPts val="100"/>
              </a:spcBef>
              <a:tabLst>
                <a:tab pos="288290" algn="l"/>
                <a:tab pos="656590" algn="l"/>
              </a:tabLst>
            </a:pPr>
            <a:r>
              <a:rPr sz="3000" u="sng" spc="7"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1	</a:t>
            </a:r>
            <a:r>
              <a:rPr sz="2000" spc="30" dirty="0">
                <a:latin typeface="Times New Roman"/>
                <a:cs typeface="Times New Roman"/>
              </a:rPr>
              <a:t>sin(2</a:t>
            </a:r>
            <a:r>
              <a:rPr sz="2000" i="1" spc="30" dirty="0">
                <a:latin typeface="Times New Roman"/>
                <a:cs typeface="Times New Roman"/>
              </a:rPr>
              <a:t>n</a:t>
            </a:r>
            <a:r>
              <a:rPr sz="2000" i="1" spc="-105" dirty="0">
                <a:latin typeface="Times New Roman"/>
                <a:cs typeface="Times New Roman"/>
              </a:rPr>
              <a:t> </a:t>
            </a:r>
            <a:r>
              <a:rPr sz="2000" spc="60" dirty="0">
                <a:latin typeface="Symbol"/>
                <a:cs typeface="Symbol"/>
              </a:rPr>
              <a:t></a:t>
            </a:r>
            <a:r>
              <a:rPr sz="2000" spc="60" dirty="0">
                <a:latin typeface="Times New Roman"/>
                <a:cs typeface="Times New Roman"/>
              </a:rPr>
              <a:t>1)</a:t>
            </a:r>
            <a:r>
              <a:rPr sz="2000" i="1" spc="60" dirty="0">
                <a:latin typeface="Times New Roman"/>
                <a:cs typeface="Times New Roman"/>
              </a:rPr>
              <a:t>x</a:t>
            </a:r>
            <a:r>
              <a:rPr sz="2000" i="1" spc="-60" dirty="0">
                <a:latin typeface="Times New Roman"/>
                <a:cs typeface="Times New Roman"/>
              </a:rPr>
              <a:t> </a:t>
            </a:r>
            <a:r>
              <a:rPr sz="2000" spc="15" dirty="0">
                <a:latin typeface="Symbol"/>
                <a:cs typeface="Symbol"/>
              </a:rPr>
              <a:t></a:t>
            </a:r>
            <a:r>
              <a:rPr sz="2000" spc="25" dirty="0">
                <a:latin typeface="Times New Roman"/>
                <a:cs typeface="Times New Roman"/>
              </a:rPr>
              <a:t> </a:t>
            </a:r>
            <a:r>
              <a:rPr sz="3000" spc="-7" baseline="30555" dirty="0">
                <a:latin typeface="Symbol"/>
                <a:cs typeface="Symbol"/>
              </a:rPr>
              <a:t></a:t>
            </a:r>
            <a:r>
              <a:rPr sz="3000" spc="-7" baseline="34722" dirty="0">
                <a:latin typeface="Symbol"/>
                <a:cs typeface="Symbol"/>
              </a:rPr>
              <a:t></a:t>
            </a:r>
            <a:r>
              <a:rPr sz="3000" spc="-300" baseline="34722" dirty="0">
                <a:latin typeface="Times New Roman"/>
                <a:cs typeface="Times New Roman"/>
              </a:rPr>
              <a:t> </a:t>
            </a:r>
            <a:r>
              <a:rPr sz="3150" baseline="33068" dirty="0">
                <a:latin typeface="Symbol"/>
                <a:cs typeface="Symbol"/>
              </a:rPr>
              <a:t></a:t>
            </a:r>
            <a:endParaRPr sz="3150" baseline="33068">
              <a:latin typeface="Symbol"/>
              <a:cs typeface="Symbol"/>
            </a:endParaRPr>
          </a:p>
        </p:txBody>
      </p:sp>
      <p:sp>
        <p:nvSpPr>
          <p:cNvPr id="34" name="object 34"/>
          <p:cNvSpPr txBox="1"/>
          <p:nvPr/>
        </p:nvSpPr>
        <p:spPr>
          <a:xfrm>
            <a:off x="2156841" y="2620009"/>
            <a:ext cx="292100" cy="718820"/>
          </a:xfrm>
          <a:prstGeom prst="rect">
            <a:avLst/>
          </a:prstGeom>
        </p:spPr>
        <p:txBody>
          <a:bodyPr vert="horz" wrap="square" lIns="0" tIns="12700" rIns="0" bIns="0" rtlCol="0">
            <a:spAutoFit/>
          </a:bodyPr>
          <a:lstStyle/>
          <a:p>
            <a:pPr marL="95250">
              <a:lnSpc>
                <a:spcPts val="975"/>
              </a:lnSpc>
              <a:spcBef>
                <a:spcPts val="100"/>
              </a:spcBef>
            </a:pPr>
            <a:r>
              <a:rPr sz="1200" dirty="0">
                <a:latin typeface="Symbol"/>
                <a:cs typeface="Symbol"/>
              </a:rPr>
              <a:t></a:t>
            </a:r>
            <a:endParaRPr sz="1200">
              <a:latin typeface="Symbol"/>
              <a:cs typeface="Symbol"/>
            </a:endParaRPr>
          </a:p>
          <a:p>
            <a:pPr marL="12700">
              <a:lnSpc>
                <a:spcPts val="3120"/>
              </a:lnSpc>
            </a:pPr>
            <a:r>
              <a:rPr sz="3050" spc="-1530" dirty="0">
                <a:latin typeface="Symbol"/>
                <a:cs typeface="Symbol"/>
              </a:rPr>
              <a:t></a:t>
            </a:r>
            <a:endParaRPr sz="3050">
              <a:latin typeface="Symbol"/>
              <a:cs typeface="Symbol"/>
            </a:endParaRPr>
          </a:p>
          <a:p>
            <a:pPr marL="22225">
              <a:lnSpc>
                <a:spcPts val="1360"/>
              </a:lnSpc>
            </a:pPr>
            <a:r>
              <a:rPr sz="1200" i="1" spc="25" dirty="0">
                <a:latin typeface="Times New Roman"/>
                <a:cs typeface="Times New Roman"/>
              </a:rPr>
              <a:t>n</a:t>
            </a:r>
            <a:r>
              <a:rPr sz="1200" spc="25" dirty="0">
                <a:latin typeface="Symbol"/>
                <a:cs typeface="Symbol"/>
              </a:rPr>
              <a:t></a:t>
            </a:r>
            <a:r>
              <a:rPr sz="1200" spc="25" dirty="0">
                <a:latin typeface="Times New Roman"/>
                <a:cs typeface="Times New Roman"/>
              </a:rPr>
              <a:t>0</a:t>
            </a:r>
            <a:endParaRPr sz="1200">
              <a:latin typeface="Times New Roman"/>
              <a:cs typeface="Times New Roman"/>
            </a:endParaRPr>
          </a:p>
        </p:txBody>
      </p:sp>
      <p:sp>
        <p:nvSpPr>
          <p:cNvPr id="35" name="object 35"/>
          <p:cNvSpPr txBox="1"/>
          <p:nvPr/>
        </p:nvSpPr>
        <p:spPr>
          <a:xfrm>
            <a:off x="5199634" y="2607627"/>
            <a:ext cx="247015" cy="334645"/>
          </a:xfrm>
          <a:prstGeom prst="rect">
            <a:avLst/>
          </a:prstGeom>
        </p:spPr>
        <p:txBody>
          <a:bodyPr vert="horz" wrap="square" lIns="0" tIns="15875" rIns="0" bIns="0" rtlCol="0">
            <a:spAutoFit/>
          </a:bodyPr>
          <a:lstStyle/>
          <a:p>
            <a:pPr marL="12700">
              <a:lnSpc>
                <a:spcPct val="100000"/>
              </a:lnSpc>
              <a:spcBef>
                <a:spcPts val="125"/>
              </a:spcBef>
            </a:pPr>
            <a:r>
              <a:rPr sz="2000" spc="120" dirty="0">
                <a:latin typeface="Times New Roman"/>
                <a:cs typeface="Times New Roman"/>
              </a:rPr>
              <a:t>4,</a:t>
            </a:r>
            <a:endParaRPr sz="2000">
              <a:latin typeface="Times New Roman"/>
              <a:cs typeface="Times New Roman"/>
            </a:endParaRPr>
          </a:p>
        </p:txBody>
      </p:sp>
      <p:sp>
        <p:nvSpPr>
          <p:cNvPr id="36" name="object 36"/>
          <p:cNvSpPr/>
          <p:nvPr/>
        </p:nvSpPr>
        <p:spPr>
          <a:xfrm>
            <a:off x="2479039" y="3915409"/>
            <a:ext cx="158750" cy="0"/>
          </a:xfrm>
          <a:custGeom>
            <a:avLst/>
            <a:gdLst/>
            <a:ahLst/>
            <a:cxnLst/>
            <a:rect l="l" t="t" r="r" b="b"/>
            <a:pathLst>
              <a:path w="158750">
                <a:moveTo>
                  <a:pt x="0" y="0"/>
                </a:moveTo>
                <a:lnTo>
                  <a:pt x="158750" y="0"/>
                </a:lnTo>
              </a:path>
            </a:pathLst>
          </a:custGeom>
          <a:ln w="10160">
            <a:solidFill>
              <a:srgbClr val="000000"/>
            </a:solidFill>
          </a:ln>
        </p:spPr>
        <p:txBody>
          <a:bodyPr wrap="square" lIns="0" tIns="0" rIns="0" bIns="0" rtlCol="0"/>
          <a:lstStyle/>
          <a:p>
            <a:endParaRPr/>
          </a:p>
        </p:txBody>
      </p:sp>
      <p:sp>
        <p:nvSpPr>
          <p:cNvPr id="37" name="object 37"/>
          <p:cNvSpPr/>
          <p:nvPr/>
        </p:nvSpPr>
        <p:spPr>
          <a:xfrm>
            <a:off x="4612640" y="3577590"/>
            <a:ext cx="220979" cy="337820"/>
          </a:xfrm>
          <a:custGeom>
            <a:avLst/>
            <a:gdLst/>
            <a:ahLst/>
            <a:cxnLst/>
            <a:rect l="l" t="t" r="r" b="b"/>
            <a:pathLst>
              <a:path w="220979" h="337820">
                <a:moveTo>
                  <a:pt x="26670" y="0"/>
                </a:moveTo>
                <a:lnTo>
                  <a:pt x="26670" y="309880"/>
                </a:lnTo>
              </a:path>
              <a:path w="220979" h="337820">
                <a:moveTo>
                  <a:pt x="194310" y="0"/>
                </a:moveTo>
                <a:lnTo>
                  <a:pt x="194310" y="309880"/>
                </a:lnTo>
              </a:path>
              <a:path w="220979" h="337820">
                <a:moveTo>
                  <a:pt x="0" y="337820"/>
                </a:moveTo>
                <a:lnTo>
                  <a:pt x="220980" y="337820"/>
                </a:lnTo>
              </a:path>
            </a:pathLst>
          </a:custGeom>
          <a:ln w="10160">
            <a:solidFill>
              <a:srgbClr val="000000"/>
            </a:solidFill>
          </a:ln>
        </p:spPr>
        <p:txBody>
          <a:bodyPr wrap="square" lIns="0" tIns="0" rIns="0" bIns="0" rtlCol="0"/>
          <a:lstStyle/>
          <a:p>
            <a:endParaRPr/>
          </a:p>
        </p:txBody>
      </p:sp>
      <p:sp>
        <p:nvSpPr>
          <p:cNvPr id="38" name="object 38"/>
          <p:cNvSpPr txBox="1"/>
          <p:nvPr/>
        </p:nvSpPr>
        <p:spPr>
          <a:xfrm>
            <a:off x="4926965" y="37747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39" name="object 39"/>
          <p:cNvSpPr txBox="1"/>
          <p:nvPr/>
        </p:nvSpPr>
        <p:spPr>
          <a:xfrm>
            <a:off x="3951859" y="37747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40" name="object 40"/>
          <p:cNvSpPr txBox="1"/>
          <p:nvPr/>
        </p:nvSpPr>
        <p:spPr>
          <a:xfrm>
            <a:off x="3951859" y="3976306"/>
            <a:ext cx="1106805" cy="334645"/>
          </a:xfrm>
          <a:prstGeom prst="rect">
            <a:avLst/>
          </a:prstGeom>
        </p:spPr>
        <p:txBody>
          <a:bodyPr vert="horz" wrap="square" lIns="0" tIns="15875" rIns="0" bIns="0" rtlCol="0">
            <a:spAutoFit/>
          </a:bodyPr>
          <a:lstStyle/>
          <a:p>
            <a:pPr marL="12700">
              <a:lnSpc>
                <a:spcPct val="100000"/>
              </a:lnSpc>
              <a:spcBef>
                <a:spcPts val="125"/>
              </a:spcBef>
              <a:tabLst>
                <a:tab pos="994410" algn="l"/>
              </a:tabLst>
            </a:pPr>
            <a:r>
              <a:rPr sz="2000" spc="10" dirty="0">
                <a:latin typeface="Symbol"/>
                <a:cs typeface="Symbol"/>
              </a:rPr>
              <a:t></a:t>
            </a:r>
            <a:r>
              <a:rPr sz="2000" spc="10" dirty="0">
                <a:latin typeface="Times New Roman"/>
                <a:cs typeface="Times New Roman"/>
              </a:rPr>
              <a:t>	</a:t>
            </a:r>
            <a:r>
              <a:rPr sz="2000" spc="10" dirty="0">
                <a:latin typeface="Symbol"/>
                <a:cs typeface="Symbol"/>
              </a:rPr>
              <a:t></a:t>
            </a:r>
            <a:endParaRPr sz="2000">
              <a:latin typeface="Symbol"/>
              <a:cs typeface="Symbol"/>
            </a:endParaRPr>
          </a:p>
        </p:txBody>
      </p:sp>
      <p:sp>
        <p:nvSpPr>
          <p:cNvPr id="41" name="object 41"/>
          <p:cNvSpPr txBox="1"/>
          <p:nvPr/>
        </p:nvSpPr>
        <p:spPr>
          <a:xfrm>
            <a:off x="3951859" y="3526535"/>
            <a:ext cx="124460" cy="335280"/>
          </a:xfrm>
          <a:prstGeom prst="rect">
            <a:avLst/>
          </a:prstGeom>
        </p:spPr>
        <p:txBody>
          <a:bodyPr vert="horz" wrap="square" lIns="0" tIns="16510" rIns="0" bIns="0" rtlCol="0">
            <a:spAutoFit/>
          </a:bodyPr>
          <a:lstStyle/>
          <a:p>
            <a:pPr marL="12700">
              <a:lnSpc>
                <a:spcPct val="100000"/>
              </a:lnSpc>
              <a:spcBef>
                <a:spcPts val="130"/>
              </a:spcBef>
            </a:pPr>
            <a:r>
              <a:rPr sz="2000" spc="10" dirty="0">
                <a:latin typeface="Symbol"/>
                <a:cs typeface="Symbol"/>
              </a:rPr>
              <a:t></a:t>
            </a:r>
            <a:endParaRPr sz="2000">
              <a:latin typeface="Symbol"/>
              <a:cs typeface="Symbol"/>
            </a:endParaRPr>
          </a:p>
        </p:txBody>
      </p:sp>
      <p:sp>
        <p:nvSpPr>
          <p:cNvPr id="42" name="object 42"/>
          <p:cNvSpPr txBox="1"/>
          <p:nvPr/>
        </p:nvSpPr>
        <p:spPr>
          <a:xfrm>
            <a:off x="4662551" y="3519741"/>
            <a:ext cx="391795" cy="334645"/>
          </a:xfrm>
          <a:prstGeom prst="rect">
            <a:avLst/>
          </a:prstGeom>
        </p:spPr>
        <p:txBody>
          <a:bodyPr vert="horz" wrap="square" lIns="0" tIns="15875" rIns="0" bIns="0" rtlCol="0">
            <a:spAutoFit/>
          </a:bodyPr>
          <a:lstStyle/>
          <a:p>
            <a:pPr marL="12700">
              <a:lnSpc>
                <a:spcPct val="100000"/>
              </a:lnSpc>
              <a:spcBef>
                <a:spcPts val="125"/>
              </a:spcBef>
              <a:tabLst>
                <a:tab pos="279400" algn="l"/>
              </a:tabLst>
            </a:pPr>
            <a:r>
              <a:rPr sz="2000" i="1" spc="10" dirty="0">
                <a:latin typeface="Times New Roman"/>
                <a:cs typeface="Times New Roman"/>
              </a:rPr>
              <a:t>x	</a:t>
            </a:r>
            <a:r>
              <a:rPr sz="2000" spc="10" dirty="0">
                <a:latin typeface="Symbol"/>
                <a:cs typeface="Symbol"/>
              </a:rPr>
              <a:t></a:t>
            </a:r>
            <a:endParaRPr sz="2000">
              <a:latin typeface="Symbol"/>
              <a:cs typeface="Symbol"/>
            </a:endParaRPr>
          </a:p>
        </p:txBody>
      </p:sp>
      <p:sp>
        <p:nvSpPr>
          <p:cNvPr id="43" name="object 43"/>
          <p:cNvSpPr txBox="1"/>
          <p:nvPr/>
        </p:nvSpPr>
        <p:spPr>
          <a:xfrm>
            <a:off x="2238120" y="3557270"/>
            <a:ext cx="13462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44" name="object 44"/>
          <p:cNvSpPr txBox="1"/>
          <p:nvPr/>
        </p:nvSpPr>
        <p:spPr>
          <a:xfrm>
            <a:off x="2156841" y="3616325"/>
            <a:ext cx="304800" cy="495300"/>
          </a:xfrm>
          <a:prstGeom prst="rect">
            <a:avLst/>
          </a:prstGeom>
        </p:spPr>
        <p:txBody>
          <a:bodyPr vert="horz" wrap="square" lIns="0" tIns="16510" rIns="0" bIns="0" rtlCol="0">
            <a:spAutoFit/>
          </a:bodyPr>
          <a:lstStyle/>
          <a:p>
            <a:pPr marL="12700">
              <a:lnSpc>
                <a:spcPct val="100000"/>
              </a:lnSpc>
              <a:spcBef>
                <a:spcPts val="130"/>
              </a:spcBef>
            </a:pPr>
            <a:r>
              <a:rPr sz="3050" spc="20" dirty="0">
                <a:latin typeface="Symbol"/>
                <a:cs typeface="Symbol"/>
              </a:rPr>
              <a:t></a:t>
            </a:r>
            <a:endParaRPr sz="3050">
              <a:latin typeface="Symbol"/>
              <a:cs typeface="Symbol"/>
            </a:endParaRPr>
          </a:p>
        </p:txBody>
      </p:sp>
      <p:sp>
        <p:nvSpPr>
          <p:cNvPr id="45" name="object 45"/>
          <p:cNvSpPr txBox="1"/>
          <p:nvPr/>
        </p:nvSpPr>
        <p:spPr>
          <a:xfrm>
            <a:off x="2185416" y="4064317"/>
            <a:ext cx="273685"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15"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46" name="object 46"/>
          <p:cNvSpPr txBox="1"/>
          <p:nvPr/>
        </p:nvSpPr>
        <p:spPr>
          <a:xfrm>
            <a:off x="2479675" y="3478339"/>
            <a:ext cx="163830" cy="768985"/>
          </a:xfrm>
          <a:prstGeom prst="rect">
            <a:avLst/>
          </a:prstGeom>
        </p:spPr>
        <p:txBody>
          <a:bodyPr vert="horz" wrap="square" lIns="0" tIns="78740" rIns="0" bIns="0" rtlCol="0">
            <a:spAutoFit/>
          </a:bodyPr>
          <a:lstStyle/>
          <a:p>
            <a:pPr marL="12700">
              <a:lnSpc>
                <a:spcPct val="100000"/>
              </a:lnSpc>
              <a:spcBef>
                <a:spcPts val="620"/>
              </a:spcBef>
            </a:pPr>
            <a:r>
              <a:rPr sz="2000" spc="10" dirty="0">
                <a:latin typeface="Times New Roman"/>
                <a:cs typeface="Times New Roman"/>
              </a:rPr>
              <a:t>1</a:t>
            </a:r>
            <a:endParaRPr sz="2000">
              <a:latin typeface="Times New Roman"/>
              <a:cs typeface="Times New Roman"/>
            </a:endParaRPr>
          </a:p>
          <a:p>
            <a:pPr marL="22225">
              <a:lnSpc>
                <a:spcPct val="100000"/>
              </a:lnSpc>
              <a:spcBef>
                <a:spcPts val="525"/>
              </a:spcBef>
            </a:pPr>
            <a:r>
              <a:rPr sz="2000" i="1" spc="10" dirty="0">
                <a:latin typeface="Times New Roman"/>
                <a:cs typeface="Times New Roman"/>
              </a:rPr>
              <a:t>n</a:t>
            </a:r>
            <a:endParaRPr sz="2000">
              <a:latin typeface="Times New Roman"/>
              <a:cs typeface="Times New Roman"/>
            </a:endParaRPr>
          </a:p>
        </p:txBody>
      </p:sp>
      <p:sp>
        <p:nvSpPr>
          <p:cNvPr id="47" name="object 47"/>
          <p:cNvSpPr txBox="1"/>
          <p:nvPr/>
        </p:nvSpPr>
        <p:spPr>
          <a:xfrm>
            <a:off x="4652390" y="390112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48" name="object 48"/>
          <p:cNvSpPr txBox="1"/>
          <p:nvPr/>
        </p:nvSpPr>
        <p:spPr>
          <a:xfrm>
            <a:off x="2659126" y="3695128"/>
            <a:ext cx="3813810" cy="346075"/>
          </a:xfrm>
          <a:prstGeom prst="rect">
            <a:avLst/>
          </a:prstGeom>
        </p:spPr>
        <p:txBody>
          <a:bodyPr vert="horz" wrap="square" lIns="0" tIns="12700" rIns="0" bIns="0" rtlCol="0">
            <a:spAutoFit/>
          </a:bodyPr>
          <a:lstStyle/>
          <a:p>
            <a:pPr marL="12700">
              <a:lnSpc>
                <a:spcPct val="100000"/>
              </a:lnSpc>
              <a:spcBef>
                <a:spcPts val="100"/>
              </a:spcBef>
              <a:tabLst>
                <a:tab pos="2195830" algn="l"/>
                <a:tab pos="2690495" algn="l"/>
              </a:tabLst>
            </a:pPr>
            <a:r>
              <a:rPr sz="2000" spc="20" dirty="0">
                <a:latin typeface="Times New Roman"/>
                <a:cs typeface="Times New Roman"/>
              </a:rPr>
              <a:t>cos </a:t>
            </a:r>
            <a:r>
              <a:rPr sz="2000" i="1" spc="25" dirty="0">
                <a:latin typeface="Times New Roman"/>
                <a:cs typeface="Times New Roman"/>
              </a:rPr>
              <a:t>nx </a:t>
            </a:r>
            <a:r>
              <a:rPr sz="2000" spc="15" dirty="0">
                <a:latin typeface="Symbol"/>
                <a:cs typeface="Symbol"/>
              </a:rPr>
              <a:t></a:t>
            </a:r>
            <a:r>
              <a:rPr sz="2000" spc="-210" dirty="0">
                <a:latin typeface="Times New Roman"/>
                <a:cs typeface="Times New Roman"/>
              </a:rPr>
              <a:t> </a:t>
            </a:r>
            <a:r>
              <a:rPr sz="2000" spc="75" dirty="0">
                <a:latin typeface="Symbol"/>
                <a:cs typeface="Symbol"/>
              </a:rPr>
              <a:t></a:t>
            </a:r>
            <a:r>
              <a:rPr sz="2000" spc="75" dirty="0">
                <a:latin typeface="Times New Roman"/>
                <a:cs typeface="Times New Roman"/>
              </a:rPr>
              <a:t>ln</a:t>
            </a:r>
            <a:r>
              <a:rPr sz="2000" spc="445" dirty="0">
                <a:latin typeface="Times New Roman"/>
                <a:cs typeface="Times New Roman"/>
              </a:rPr>
              <a:t> </a:t>
            </a:r>
            <a:r>
              <a:rPr sz="2000" spc="35" dirty="0">
                <a:latin typeface="Times New Roman"/>
                <a:cs typeface="Times New Roman"/>
              </a:rPr>
              <a:t>2sin(	</a:t>
            </a:r>
            <a:r>
              <a:rPr sz="2000" spc="5" dirty="0">
                <a:latin typeface="Times New Roman"/>
                <a:cs typeface="Times New Roman"/>
              </a:rPr>
              <a:t>)</a:t>
            </a:r>
            <a:r>
              <a:rPr sz="2000" spc="250" dirty="0">
                <a:latin typeface="Times New Roman"/>
                <a:cs typeface="Times New Roman"/>
              </a:rPr>
              <a:t> </a:t>
            </a:r>
            <a:r>
              <a:rPr sz="2000" spc="5" dirty="0">
                <a:latin typeface="Times New Roman"/>
                <a:cs typeface="Times New Roman"/>
              </a:rPr>
              <a:t>,	</a:t>
            </a:r>
            <a:r>
              <a:rPr sz="2000" spc="15" dirty="0">
                <a:latin typeface="Symbol"/>
                <a:cs typeface="Symbol"/>
              </a:rPr>
              <a:t></a:t>
            </a:r>
            <a:r>
              <a:rPr sz="2000" spc="-125" dirty="0">
                <a:latin typeface="Times New Roman"/>
                <a:cs typeface="Times New Roman"/>
              </a:rPr>
              <a:t> </a:t>
            </a:r>
            <a:r>
              <a:rPr sz="2100" dirty="0">
                <a:latin typeface="Symbol"/>
                <a:cs typeface="Symbol"/>
              </a:rPr>
              <a:t></a:t>
            </a:r>
            <a:r>
              <a:rPr sz="2100" spc="-12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70" dirty="0">
                <a:latin typeface="Times New Roman"/>
                <a:cs typeface="Times New Roman"/>
              </a:rPr>
              <a:t> </a:t>
            </a:r>
            <a:r>
              <a:rPr sz="2000" spc="15" dirty="0">
                <a:latin typeface="Symbol"/>
                <a:cs typeface="Symbol"/>
              </a:rPr>
              <a:t></a:t>
            </a:r>
            <a:r>
              <a:rPr sz="2000" spc="-125" dirty="0">
                <a:latin typeface="Times New Roman"/>
                <a:cs typeface="Times New Roman"/>
              </a:rPr>
              <a:t> </a:t>
            </a:r>
            <a:r>
              <a:rPr sz="2100" dirty="0">
                <a:latin typeface="Symbol"/>
                <a:cs typeface="Symbol"/>
              </a:rPr>
              <a:t></a:t>
            </a:r>
            <a:endParaRPr sz="2100">
              <a:latin typeface="Symbol"/>
              <a:cs typeface="Symbol"/>
            </a:endParaRPr>
          </a:p>
        </p:txBody>
      </p:sp>
      <p:sp>
        <p:nvSpPr>
          <p:cNvPr id="49" name="object 49"/>
          <p:cNvSpPr txBox="1"/>
          <p:nvPr/>
        </p:nvSpPr>
        <p:spPr>
          <a:xfrm>
            <a:off x="5870321" y="4568507"/>
            <a:ext cx="1120140" cy="33464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229" dirty="0">
                <a:latin typeface="Times New Roman"/>
                <a:cs typeface="Times New Roman"/>
              </a:rPr>
              <a:t> </a:t>
            </a:r>
            <a:r>
              <a:rPr sz="2000" spc="130" dirty="0">
                <a:latin typeface="Symbol"/>
                <a:cs typeface="Symbol"/>
              </a:rPr>
              <a:t></a:t>
            </a:r>
            <a:endParaRPr sz="2000">
              <a:latin typeface="Symbol"/>
              <a:cs typeface="Symbol"/>
            </a:endParaRPr>
          </a:p>
        </p:txBody>
      </p:sp>
      <p:sp>
        <p:nvSpPr>
          <p:cNvPr id="50" name="object 50"/>
          <p:cNvSpPr txBox="1"/>
          <p:nvPr/>
        </p:nvSpPr>
        <p:spPr>
          <a:xfrm>
            <a:off x="3044189" y="4772342"/>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a:t>
            </a:r>
            <a:endParaRPr sz="2000">
              <a:latin typeface="Times New Roman"/>
              <a:cs typeface="Times New Roman"/>
            </a:endParaRPr>
          </a:p>
        </p:txBody>
      </p:sp>
      <p:sp>
        <p:nvSpPr>
          <p:cNvPr id="51" name="object 51"/>
          <p:cNvSpPr txBox="1"/>
          <p:nvPr/>
        </p:nvSpPr>
        <p:spPr>
          <a:xfrm>
            <a:off x="4553965" y="47653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52" name="object 52"/>
          <p:cNvSpPr txBox="1"/>
          <p:nvPr/>
        </p:nvSpPr>
        <p:spPr>
          <a:xfrm>
            <a:off x="5221351" y="4746307"/>
            <a:ext cx="401320" cy="334645"/>
          </a:xfrm>
          <a:prstGeom prst="rect">
            <a:avLst/>
          </a:prstGeom>
        </p:spPr>
        <p:txBody>
          <a:bodyPr vert="horz" wrap="square" lIns="0" tIns="15875" rIns="0" bIns="0" rtlCol="0">
            <a:spAutoFit/>
          </a:bodyPr>
          <a:lstStyle/>
          <a:p>
            <a:pPr marL="12700">
              <a:lnSpc>
                <a:spcPct val="100000"/>
              </a:lnSpc>
              <a:spcBef>
                <a:spcPts val="125"/>
              </a:spcBef>
              <a:tabLst>
                <a:tab pos="288925" algn="l"/>
              </a:tabLst>
            </a:pPr>
            <a:r>
              <a:rPr sz="2000" spc="10" dirty="0">
                <a:latin typeface="Times New Roman"/>
                <a:cs typeface="Times New Roman"/>
              </a:rPr>
              <a:t>2	</a:t>
            </a:r>
            <a:r>
              <a:rPr sz="3000" spc="15" baseline="-4166" dirty="0">
                <a:latin typeface="Symbol"/>
                <a:cs typeface="Symbol"/>
              </a:rPr>
              <a:t></a:t>
            </a:r>
            <a:endParaRPr sz="3000" baseline="-4166">
              <a:latin typeface="Symbol"/>
              <a:cs typeface="Symbol"/>
            </a:endParaRPr>
          </a:p>
        </p:txBody>
      </p:sp>
      <p:sp>
        <p:nvSpPr>
          <p:cNvPr id="53" name="object 53"/>
          <p:cNvSpPr txBox="1"/>
          <p:nvPr/>
        </p:nvSpPr>
        <p:spPr>
          <a:xfrm>
            <a:off x="4461128" y="4460811"/>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54" name="object 54"/>
          <p:cNvSpPr txBox="1"/>
          <p:nvPr/>
        </p:nvSpPr>
        <p:spPr>
          <a:xfrm>
            <a:off x="3011804" y="4441761"/>
            <a:ext cx="2527300" cy="334645"/>
          </a:xfrm>
          <a:prstGeom prst="rect">
            <a:avLst/>
          </a:prstGeom>
        </p:spPr>
        <p:txBody>
          <a:bodyPr vert="horz" wrap="square" lIns="0" tIns="15875" rIns="0" bIns="0" rtlCol="0">
            <a:spAutoFit/>
          </a:bodyPr>
          <a:lstStyle/>
          <a:p>
            <a:pPr marL="12700">
              <a:lnSpc>
                <a:spcPct val="100000"/>
              </a:lnSpc>
              <a:spcBef>
                <a:spcPts val="125"/>
              </a:spcBef>
              <a:tabLst>
                <a:tab pos="2195830" algn="l"/>
              </a:tabLst>
            </a:pPr>
            <a:r>
              <a:rPr sz="2000" u="sng" spc="10" dirty="0">
                <a:uFill>
                  <a:solidFill>
                    <a:srgbClr val="000000"/>
                  </a:solidFill>
                </a:uFill>
                <a:latin typeface="Times New Roman"/>
                <a:cs typeface="Times New Roman"/>
              </a:rPr>
              <a:t>1</a:t>
            </a:r>
            <a:r>
              <a:rPr sz="2000" spc="10" dirty="0">
                <a:latin typeface="Times New Roman"/>
                <a:cs typeface="Times New Roman"/>
              </a:rPr>
              <a:t>	</a:t>
            </a:r>
            <a:r>
              <a:rPr sz="2000" i="1" u="sng" spc="10" dirty="0">
                <a:uFill>
                  <a:solidFill>
                    <a:srgbClr val="000000"/>
                  </a:solidFill>
                </a:uFill>
                <a:latin typeface="Times New Roman"/>
                <a:cs typeface="Times New Roman"/>
              </a:rPr>
              <a:t>x</a:t>
            </a:r>
            <a:r>
              <a:rPr sz="2000" i="1" spc="235" dirty="0">
                <a:latin typeface="Times New Roman"/>
                <a:cs typeface="Times New Roman"/>
              </a:rPr>
              <a:t> </a:t>
            </a:r>
            <a:r>
              <a:rPr sz="3000" spc="15" baseline="-4166" dirty="0">
                <a:latin typeface="Symbol"/>
                <a:cs typeface="Symbol"/>
              </a:rPr>
              <a:t></a:t>
            </a:r>
            <a:endParaRPr sz="3000" baseline="-4166">
              <a:latin typeface="Symbol"/>
              <a:cs typeface="Symbol"/>
            </a:endParaRPr>
          </a:p>
        </p:txBody>
      </p:sp>
      <p:sp>
        <p:nvSpPr>
          <p:cNvPr id="55" name="object 55"/>
          <p:cNvSpPr txBox="1"/>
          <p:nvPr/>
        </p:nvSpPr>
        <p:spPr>
          <a:xfrm>
            <a:off x="2242566" y="4385627"/>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56" name="object 56"/>
          <p:cNvSpPr txBox="1"/>
          <p:nvPr/>
        </p:nvSpPr>
        <p:spPr>
          <a:xfrm>
            <a:off x="2131441" y="4450969"/>
            <a:ext cx="3493770" cy="483870"/>
          </a:xfrm>
          <a:prstGeom prst="rect">
            <a:avLst/>
          </a:prstGeom>
        </p:spPr>
        <p:txBody>
          <a:bodyPr vert="horz" wrap="square" lIns="0" tIns="13335" rIns="0" bIns="0" rtlCol="0">
            <a:spAutoFit/>
          </a:bodyPr>
          <a:lstStyle/>
          <a:p>
            <a:pPr marL="38100">
              <a:lnSpc>
                <a:spcPct val="100000"/>
              </a:lnSpc>
              <a:spcBef>
                <a:spcPts val="105"/>
              </a:spcBef>
              <a:tabLst>
                <a:tab pos="1054735" algn="l"/>
                <a:tab pos="3209290" algn="l"/>
              </a:tabLst>
            </a:pPr>
            <a:r>
              <a:rPr sz="4500" spc="345" baseline="-5555" dirty="0">
                <a:latin typeface="Symbol"/>
                <a:cs typeface="Symbol"/>
              </a:rPr>
              <a:t></a:t>
            </a:r>
            <a:r>
              <a:rPr sz="2000" dirty="0">
                <a:latin typeface="Times New Roman"/>
                <a:cs typeface="Times New Roman"/>
              </a:rPr>
              <a:t>(</a:t>
            </a:r>
            <a:r>
              <a:rPr sz="2000" spc="30" dirty="0">
                <a:latin typeface="Symbol"/>
                <a:cs typeface="Symbol"/>
              </a:rPr>
              <a:t></a:t>
            </a:r>
            <a:r>
              <a:rPr sz="2000" spc="45" dirty="0">
                <a:latin typeface="Times New Roman"/>
                <a:cs typeface="Times New Roman"/>
              </a:rPr>
              <a:t>1</a:t>
            </a:r>
            <a:r>
              <a:rPr sz="2000" spc="5" dirty="0">
                <a:latin typeface="Times New Roman"/>
                <a:cs typeface="Times New Roman"/>
              </a:rPr>
              <a:t>)</a:t>
            </a:r>
            <a:r>
              <a:rPr sz="1650" i="1" spc="15" baseline="37878" dirty="0">
                <a:latin typeface="Times New Roman"/>
                <a:cs typeface="Times New Roman"/>
              </a:rPr>
              <a:t>n</a:t>
            </a:r>
            <a:r>
              <a:rPr sz="1650" i="1" baseline="37878" dirty="0">
                <a:latin typeface="Times New Roman"/>
                <a:cs typeface="Times New Roman"/>
              </a:rPr>
              <a:t>	</a:t>
            </a:r>
            <a:r>
              <a:rPr sz="2000" spc="10" dirty="0">
                <a:latin typeface="Times New Roman"/>
                <a:cs typeface="Times New Roman"/>
              </a:rPr>
              <a:t>c</a:t>
            </a:r>
            <a:r>
              <a:rPr sz="2000" spc="40" dirty="0">
                <a:latin typeface="Times New Roman"/>
                <a:cs typeface="Times New Roman"/>
              </a:rPr>
              <a:t>o</a:t>
            </a:r>
            <a:r>
              <a:rPr sz="2000" spc="10" dirty="0">
                <a:latin typeface="Times New Roman"/>
                <a:cs typeface="Times New Roman"/>
              </a:rPr>
              <a:t>s</a:t>
            </a:r>
            <a:r>
              <a:rPr sz="2000" spc="-310"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i="1" spc="-125" dirty="0">
                <a:latin typeface="Times New Roman"/>
                <a:cs typeface="Times New Roman"/>
              </a:rPr>
              <a:t> </a:t>
            </a:r>
            <a:r>
              <a:rPr sz="2000" spc="15" dirty="0">
                <a:latin typeface="Symbol"/>
                <a:cs typeface="Symbol"/>
              </a:rPr>
              <a:t></a:t>
            </a:r>
            <a:r>
              <a:rPr sz="2000" spc="35" dirty="0">
                <a:latin typeface="Times New Roman"/>
                <a:cs typeface="Times New Roman"/>
              </a:rPr>
              <a:t> </a:t>
            </a:r>
            <a:r>
              <a:rPr sz="2000" spc="15" dirty="0">
                <a:latin typeface="Symbol"/>
                <a:cs typeface="Symbol"/>
              </a:rPr>
              <a:t></a:t>
            </a:r>
            <a:r>
              <a:rPr sz="2000" spc="-190" dirty="0">
                <a:latin typeface="Times New Roman"/>
                <a:cs typeface="Times New Roman"/>
              </a:rPr>
              <a:t> </a:t>
            </a:r>
            <a:r>
              <a:rPr sz="2000" spc="114" dirty="0">
                <a:latin typeface="Times New Roman"/>
                <a:cs typeface="Times New Roman"/>
              </a:rPr>
              <a:t>l</a:t>
            </a:r>
            <a:r>
              <a:rPr sz="2000" spc="10" dirty="0">
                <a:latin typeface="Times New Roman"/>
                <a:cs typeface="Times New Roman"/>
              </a:rPr>
              <a:t>n</a:t>
            </a:r>
            <a:r>
              <a:rPr sz="2000" spc="-35" dirty="0">
                <a:latin typeface="Times New Roman"/>
                <a:cs typeface="Times New Roman"/>
              </a:rPr>
              <a:t> </a:t>
            </a:r>
            <a:r>
              <a:rPr sz="3000" spc="-450" baseline="-22222" dirty="0">
                <a:latin typeface="Symbol"/>
                <a:cs typeface="Symbol"/>
              </a:rPr>
              <a:t></a:t>
            </a:r>
            <a:r>
              <a:rPr sz="2000" spc="10" dirty="0">
                <a:latin typeface="Times New Roman"/>
                <a:cs typeface="Times New Roman"/>
              </a:rPr>
              <a:t>2</a:t>
            </a:r>
            <a:r>
              <a:rPr sz="2000" spc="-240" dirty="0">
                <a:latin typeface="Times New Roman"/>
                <a:cs typeface="Times New Roman"/>
              </a:rPr>
              <a:t> </a:t>
            </a:r>
            <a:r>
              <a:rPr sz="2000" spc="10" dirty="0">
                <a:latin typeface="Times New Roman"/>
                <a:cs typeface="Times New Roman"/>
              </a:rPr>
              <a:t>c</a:t>
            </a:r>
            <a:r>
              <a:rPr sz="2000" spc="40" dirty="0">
                <a:latin typeface="Times New Roman"/>
                <a:cs typeface="Times New Roman"/>
              </a:rPr>
              <a:t>os</a:t>
            </a:r>
            <a:r>
              <a:rPr sz="2000" spc="5" dirty="0">
                <a:latin typeface="Times New Roman"/>
                <a:cs typeface="Times New Roman"/>
              </a:rPr>
              <a:t>(</a:t>
            </a:r>
            <a:r>
              <a:rPr sz="2000" dirty="0">
                <a:latin typeface="Times New Roman"/>
                <a:cs typeface="Times New Roman"/>
              </a:rPr>
              <a:t>	</a:t>
            </a:r>
            <a:r>
              <a:rPr sz="2000" spc="5" dirty="0">
                <a:latin typeface="Times New Roman"/>
                <a:cs typeface="Times New Roman"/>
              </a:rPr>
              <a:t>)</a:t>
            </a:r>
            <a:r>
              <a:rPr sz="2000" spc="-220" dirty="0">
                <a:latin typeface="Times New Roman"/>
                <a:cs typeface="Times New Roman"/>
              </a:rPr>
              <a:t> </a:t>
            </a:r>
            <a:r>
              <a:rPr sz="3000" spc="-450" baseline="-22222" dirty="0">
                <a:latin typeface="Symbol"/>
                <a:cs typeface="Symbol"/>
              </a:rPr>
              <a:t></a:t>
            </a:r>
            <a:r>
              <a:rPr sz="2000" spc="5" dirty="0">
                <a:latin typeface="Times New Roman"/>
                <a:cs typeface="Times New Roman"/>
              </a:rPr>
              <a:t>,</a:t>
            </a:r>
            <a:endParaRPr sz="2000">
              <a:latin typeface="Times New Roman"/>
              <a:cs typeface="Times New Roman"/>
            </a:endParaRPr>
          </a:p>
        </p:txBody>
      </p:sp>
      <p:sp>
        <p:nvSpPr>
          <p:cNvPr id="57" name="object 57"/>
          <p:cNvSpPr txBox="1"/>
          <p:nvPr/>
        </p:nvSpPr>
        <p:spPr>
          <a:xfrm>
            <a:off x="2185416" y="4929504"/>
            <a:ext cx="259079"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dirty="0">
                <a:latin typeface="Symbol"/>
                <a:cs typeface="Symbol"/>
              </a:rPr>
              <a:t></a:t>
            </a:r>
            <a:r>
              <a:rPr sz="1100" dirty="0">
                <a:latin typeface="Times New Roman"/>
                <a:cs typeface="Times New Roman"/>
              </a:rPr>
              <a:t>1</a:t>
            </a:r>
            <a:endParaRPr sz="1100">
              <a:latin typeface="Times New Roman"/>
              <a:cs typeface="Times New Roman"/>
            </a:endParaRPr>
          </a:p>
        </p:txBody>
      </p:sp>
      <p:sp>
        <p:nvSpPr>
          <p:cNvPr id="58" name="object 58"/>
          <p:cNvSpPr/>
          <p:nvPr/>
        </p:nvSpPr>
        <p:spPr>
          <a:xfrm>
            <a:off x="2454910" y="5829300"/>
            <a:ext cx="574040" cy="0"/>
          </a:xfrm>
          <a:custGeom>
            <a:avLst/>
            <a:gdLst/>
            <a:ahLst/>
            <a:cxnLst/>
            <a:rect l="l" t="t" r="r" b="b"/>
            <a:pathLst>
              <a:path w="574039">
                <a:moveTo>
                  <a:pt x="0" y="0"/>
                </a:moveTo>
                <a:lnTo>
                  <a:pt x="574039" y="0"/>
                </a:lnTo>
              </a:path>
            </a:pathLst>
          </a:custGeom>
          <a:ln w="11430">
            <a:solidFill>
              <a:srgbClr val="000000"/>
            </a:solidFill>
          </a:ln>
        </p:spPr>
        <p:txBody>
          <a:bodyPr wrap="square" lIns="0" tIns="0" rIns="0" bIns="0" rtlCol="0"/>
          <a:lstStyle/>
          <a:p>
            <a:endParaRPr/>
          </a:p>
        </p:txBody>
      </p:sp>
      <p:sp>
        <p:nvSpPr>
          <p:cNvPr id="59" name="object 59"/>
          <p:cNvSpPr/>
          <p:nvPr/>
        </p:nvSpPr>
        <p:spPr>
          <a:xfrm>
            <a:off x="4472940" y="5829300"/>
            <a:ext cx="144780" cy="0"/>
          </a:xfrm>
          <a:custGeom>
            <a:avLst/>
            <a:gdLst/>
            <a:ahLst/>
            <a:cxnLst/>
            <a:rect l="l" t="t" r="r" b="b"/>
            <a:pathLst>
              <a:path w="144779">
                <a:moveTo>
                  <a:pt x="0" y="0"/>
                </a:moveTo>
                <a:lnTo>
                  <a:pt x="144780" y="0"/>
                </a:lnTo>
              </a:path>
            </a:pathLst>
          </a:custGeom>
          <a:ln w="11430">
            <a:solidFill>
              <a:srgbClr val="000000"/>
            </a:solidFill>
          </a:ln>
        </p:spPr>
        <p:txBody>
          <a:bodyPr wrap="square" lIns="0" tIns="0" rIns="0" bIns="0" rtlCol="0"/>
          <a:lstStyle/>
          <a:p>
            <a:endParaRPr/>
          </a:p>
        </p:txBody>
      </p:sp>
      <p:sp>
        <p:nvSpPr>
          <p:cNvPr id="60" name="object 60"/>
          <p:cNvSpPr/>
          <p:nvPr/>
        </p:nvSpPr>
        <p:spPr>
          <a:xfrm>
            <a:off x="5327650" y="5485129"/>
            <a:ext cx="205740" cy="344170"/>
          </a:xfrm>
          <a:custGeom>
            <a:avLst/>
            <a:gdLst/>
            <a:ahLst/>
            <a:cxnLst/>
            <a:rect l="l" t="t" r="r" b="b"/>
            <a:pathLst>
              <a:path w="205739" h="344170">
                <a:moveTo>
                  <a:pt x="25400" y="0"/>
                </a:moveTo>
                <a:lnTo>
                  <a:pt x="25400" y="316230"/>
                </a:lnTo>
              </a:path>
              <a:path w="205739" h="344170">
                <a:moveTo>
                  <a:pt x="180339" y="0"/>
                </a:moveTo>
                <a:lnTo>
                  <a:pt x="180339" y="316230"/>
                </a:lnTo>
              </a:path>
              <a:path w="205739" h="344170">
                <a:moveTo>
                  <a:pt x="0" y="344170"/>
                </a:moveTo>
                <a:lnTo>
                  <a:pt x="205739" y="344170"/>
                </a:lnTo>
              </a:path>
            </a:pathLst>
          </a:custGeom>
          <a:ln w="11430">
            <a:solidFill>
              <a:srgbClr val="000000"/>
            </a:solidFill>
          </a:ln>
        </p:spPr>
        <p:txBody>
          <a:bodyPr wrap="square" lIns="0" tIns="0" rIns="0" bIns="0" rtlCol="0"/>
          <a:lstStyle/>
          <a:p>
            <a:endParaRPr/>
          </a:p>
        </p:txBody>
      </p:sp>
      <p:sp>
        <p:nvSpPr>
          <p:cNvPr id="61" name="object 61"/>
          <p:cNvSpPr txBox="1"/>
          <p:nvPr/>
        </p:nvSpPr>
        <p:spPr>
          <a:xfrm>
            <a:off x="6002654" y="5614352"/>
            <a:ext cx="982344" cy="346075"/>
          </a:xfrm>
          <a:prstGeom prst="rect">
            <a:avLst/>
          </a:prstGeom>
        </p:spPr>
        <p:txBody>
          <a:bodyPr vert="horz" wrap="square" lIns="0" tIns="12700" rIns="0" bIns="0" rtlCol="0">
            <a:spAutoFit/>
          </a:bodyPr>
          <a:lstStyle/>
          <a:p>
            <a:pPr marL="12700">
              <a:lnSpc>
                <a:spcPct val="100000"/>
              </a:lnSpc>
              <a:spcBef>
                <a:spcPts val="100"/>
              </a:spcBef>
            </a:pPr>
            <a:r>
              <a:rPr sz="2000" spc="50" dirty="0">
                <a:latin typeface="Symbol"/>
                <a:cs typeface="Symbol"/>
              </a:rPr>
              <a:t></a:t>
            </a:r>
            <a:r>
              <a:rPr sz="2100" spc="50" dirty="0">
                <a:latin typeface="Symbol"/>
                <a:cs typeface="Symbol"/>
              </a:rPr>
              <a:t></a:t>
            </a:r>
            <a:r>
              <a:rPr sz="2100" spc="-220" dirty="0">
                <a:latin typeface="Times New Roman"/>
                <a:cs typeface="Times New Roman"/>
              </a:rPr>
              <a:t> </a:t>
            </a:r>
            <a:r>
              <a:rPr sz="2000" spc="90" dirty="0">
                <a:latin typeface="Symbol"/>
                <a:cs typeface="Symbol"/>
              </a:rPr>
              <a:t></a:t>
            </a:r>
            <a:r>
              <a:rPr sz="2000" i="1" spc="90" dirty="0">
                <a:latin typeface="Times New Roman"/>
                <a:cs typeface="Times New Roman"/>
              </a:rPr>
              <a:t>x</a:t>
            </a:r>
            <a:r>
              <a:rPr sz="2000" i="1" spc="-160" dirty="0">
                <a:latin typeface="Times New Roman"/>
                <a:cs typeface="Times New Roman"/>
              </a:rPr>
              <a:t> </a:t>
            </a:r>
            <a:r>
              <a:rPr sz="2000" spc="10" dirty="0">
                <a:latin typeface="Symbol"/>
                <a:cs typeface="Symbol"/>
              </a:rPr>
              <a:t></a:t>
            </a:r>
            <a:r>
              <a:rPr sz="2100" spc="10" dirty="0">
                <a:latin typeface="Symbol"/>
                <a:cs typeface="Symbol"/>
              </a:rPr>
              <a:t></a:t>
            </a:r>
            <a:endParaRPr sz="2100">
              <a:latin typeface="Symbol"/>
              <a:cs typeface="Symbol"/>
            </a:endParaRPr>
          </a:p>
        </p:txBody>
      </p:sp>
      <p:sp>
        <p:nvSpPr>
          <p:cNvPr id="75" name="object 75"/>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62" name="object 62"/>
          <p:cNvSpPr txBox="1"/>
          <p:nvPr/>
        </p:nvSpPr>
        <p:spPr>
          <a:xfrm>
            <a:off x="5621020" y="5694997"/>
            <a:ext cx="111760" cy="334645"/>
          </a:xfrm>
          <a:prstGeom prst="rect">
            <a:avLst/>
          </a:prstGeom>
        </p:spPr>
        <p:txBody>
          <a:bodyPr vert="horz" wrap="square" lIns="0" tIns="15875" rIns="0" bIns="0" rtlCol="0">
            <a:spAutoFit/>
          </a:bodyPr>
          <a:lstStyle/>
          <a:p>
            <a:pPr marL="12700">
              <a:lnSpc>
                <a:spcPct val="100000"/>
              </a:lnSpc>
              <a:spcBef>
                <a:spcPts val="125"/>
              </a:spcBef>
            </a:pPr>
            <a:r>
              <a:rPr sz="2000" spc="-150" dirty="0">
                <a:latin typeface="Symbol"/>
                <a:cs typeface="Symbol"/>
              </a:rPr>
              <a:t></a:t>
            </a:r>
            <a:endParaRPr sz="2000">
              <a:latin typeface="Symbol"/>
              <a:cs typeface="Symbol"/>
            </a:endParaRPr>
          </a:p>
        </p:txBody>
      </p:sp>
      <p:sp>
        <p:nvSpPr>
          <p:cNvPr id="63" name="object 63"/>
          <p:cNvSpPr txBox="1"/>
          <p:nvPr/>
        </p:nvSpPr>
        <p:spPr>
          <a:xfrm>
            <a:off x="5621020" y="5909945"/>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64" name="object 64"/>
          <p:cNvSpPr txBox="1"/>
          <p:nvPr/>
        </p:nvSpPr>
        <p:spPr>
          <a:xfrm>
            <a:off x="4841875" y="5694997"/>
            <a:ext cx="111760" cy="334645"/>
          </a:xfrm>
          <a:prstGeom prst="rect">
            <a:avLst/>
          </a:prstGeom>
        </p:spPr>
        <p:txBody>
          <a:bodyPr vert="horz" wrap="square" lIns="0" tIns="15875" rIns="0" bIns="0" rtlCol="0">
            <a:spAutoFit/>
          </a:bodyPr>
          <a:lstStyle/>
          <a:p>
            <a:pPr marL="12700">
              <a:lnSpc>
                <a:spcPct val="100000"/>
              </a:lnSpc>
              <a:spcBef>
                <a:spcPts val="125"/>
              </a:spcBef>
            </a:pPr>
            <a:r>
              <a:rPr sz="2000" spc="-95" dirty="0">
                <a:latin typeface="Symbol"/>
                <a:cs typeface="Symbol"/>
              </a:rPr>
              <a:t></a:t>
            </a:r>
            <a:endParaRPr sz="2000">
              <a:latin typeface="Symbol"/>
              <a:cs typeface="Symbol"/>
            </a:endParaRPr>
          </a:p>
        </p:txBody>
      </p:sp>
      <p:sp>
        <p:nvSpPr>
          <p:cNvPr id="65" name="object 65"/>
          <p:cNvSpPr txBox="1"/>
          <p:nvPr/>
        </p:nvSpPr>
        <p:spPr>
          <a:xfrm>
            <a:off x="4841875" y="5909945"/>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66" name="object 66"/>
          <p:cNvSpPr txBox="1"/>
          <p:nvPr/>
        </p:nvSpPr>
        <p:spPr>
          <a:xfrm>
            <a:off x="4841875" y="5434965"/>
            <a:ext cx="906144" cy="334645"/>
          </a:xfrm>
          <a:prstGeom prst="rect">
            <a:avLst/>
          </a:prstGeom>
        </p:spPr>
        <p:txBody>
          <a:bodyPr vert="horz" wrap="square" lIns="0" tIns="15875" rIns="0" bIns="0" rtlCol="0">
            <a:spAutoFit/>
          </a:bodyPr>
          <a:lstStyle/>
          <a:p>
            <a:pPr marL="12700">
              <a:lnSpc>
                <a:spcPct val="100000"/>
              </a:lnSpc>
              <a:spcBef>
                <a:spcPts val="125"/>
              </a:spcBef>
              <a:tabLst>
                <a:tab pos="546100" algn="l"/>
                <a:tab pos="793750" algn="l"/>
              </a:tabLst>
            </a:pPr>
            <a:r>
              <a:rPr sz="2000" spc="10" dirty="0">
                <a:latin typeface="Symbol"/>
                <a:cs typeface="Symbol"/>
              </a:rPr>
              <a:t></a:t>
            </a:r>
            <a:r>
              <a:rPr sz="2000" spc="10" dirty="0">
                <a:latin typeface="Times New Roman"/>
                <a:cs typeface="Times New Roman"/>
              </a:rPr>
              <a:t>	</a:t>
            </a:r>
            <a:r>
              <a:rPr sz="2000" i="1" spc="10" dirty="0">
                <a:latin typeface="Times New Roman"/>
                <a:cs typeface="Times New Roman"/>
              </a:rPr>
              <a:t>x	</a:t>
            </a:r>
            <a:r>
              <a:rPr sz="2000" spc="10" dirty="0">
                <a:latin typeface="Symbol"/>
                <a:cs typeface="Symbol"/>
              </a:rPr>
              <a:t></a:t>
            </a:r>
            <a:endParaRPr sz="2000">
              <a:latin typeface="Symbol"/>
              <a:cs typeface="Symbol"/>
            </a:endParaRPr>
          </a:p>
        </p:txBody>
      </p:sp>
      <p:sp>
        <p:nvSpPr>
          <p:cNvPr id="67" name="object 67"/>
          <p:cNvSpPr txBox="1"/>
          <p:nvPr/>
        </p:nvSpPr>
        <p:spPr>
          <a:xfrm>
            <a:off x="2230501" y="5468620"/>
            <a:ext cx="134620"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68" name="object 68"/>
          <p:cNvSpPr txBox="1"/>
          <p:nvPr/>
        </p:nvSpPr>
        <p:spPr>
          <a:xfrm>
            <a:off x="2154301" y="5538470"/>
            <a:ext cx="304800" cy="666750"/>
          </a:xfrm>
          <a:prstGeom prst="rect">
            <a:avLst/>
          </a:prstGeom>
        </p:spPr>
        <p:txBody>
          <a:bodyPr vert="horz" wrap="square" lIns="0" tIns="16510" rIns="0" bIns="0" rtlCol="0">
            <a:spAutoFit/>
          </a:bodyPr>
          <a:lstStyle/>
          <a:p>
            <a:pPr marL="12700">
              <a:lnSpc>
                <a:spcPts val="3620"/>
              </a:lnSpc>
              <a:spcBef>
                <a:spcPts val="130"/>
              </a:spcBef>
            </a:pPr>
            <a:r>
              <a:rPr sz="3050" spc="20" dirty="0">
                <a:latin typeface="Symbol"/>
                <a:cs typeface="Symbol"/>
              </a:rPr>
              <a:t></a:t>
            </a:r>
            <a:endParaRPr sz="3050">
              <a:latin typeface="Symbol"/>
              <a:cs typeface="Symbol"/>
            </a:endParaRPr>
          </a:p>
          <a:p>
            <a:pPr marL="22225">
              <a:lnSpc>
                <a:spcPts val="1400"/>
              </a:lnSpc>
            </a:pPr>
            <a:r>
              <a:rPr sz="1200" i="1" spc="-25" dirty="0">
                <a:latin typeface="Times New Roman"/>
                <a:cs typeface="Times New Roman"/>
              </a:rPr>
              <a:t>n</a:t>
            </a:r>
            <a:r>
              <a:rPr sz="1200" spc="-25" dirty="0">
                <a:latin typeface="Symbol"/>
                <a:cs typeface="Symbol"/>
              </a:rPr>
              <a:t></a:t>
            </a:r>
            <a:r>
              <a:rPr sz="1200" spc="-25" dirty="0">
                <a:latin typeface="Times New Roman"/>
                <a:cs typeface="Times New Roman"/>
              </a:rPr>
              <a:t>0</a:t>
            </a:r>
            <a:endParaRPr sz="1200">
              <a:latin typeface="Times New Roman"/>
              <a:cs typeface="Times New Roman"/>
            </a:endParaRPr>
          </a:p>
        </p:txBody>
      </p:sp>
      <p:sp>
        <p:nvSpPr>
          <p:cNvPr id="69" name="object 69"/>
          <p:cNvSpPr txBox="1"/>
          <p:nvPr/>
        </p:nvSpPr>
        <p:spPr>
          <a:xfrm>
            <a:off x="5364479" y="582549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70" name="object 70"/>
          <p:cNvSpPr txBox="1"/>
          <p:nvPr/>
        </p:nvSpPr>
        <p:spPr>
          <a:xfrm>
            <a:off x="4478401" y="582549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71" name="object 71"/>
          <p:cNvSpPr txBox="1"/>
          <p:nvPr/>
        </p:nvSpPr>
        <p:spPr>
          <a:xfrm>
            <a:off x="4474590" y="5456554"/>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1</a:t>
            </a:r>
            <a:endParaRPr sz="2000">
              <a:latin typeface="Times New Roman"/>
              <a:cs typeface="Times New Roman"/>
            </a:endParaRPr>
          </a:p>
        </p:txBody>
      </p:sp>
      <p:sp>
        <p:nvSpPr>
          <p:cNvPr id="72" name="object 72"/>
          <p:cNvSpPr txBox="1"/>
          <p:nvPr/>
        </p:nvSpPr>
        <p:spPr>
          <a:xfrm>
            <a:off x="3049270" y="5620702"/>
            <a:ext cx="2740660" cy="334645"/>
          </a:xfrm>
          <a:prstGeom prst="rect">
            <a:avLst/>
          </a:prstGeom>
        </p:spPr>
        <p:txBody>
          <a:bodyPr vert="horz" wrap="square" lIns="0" tIns="15875" rIns="0" bIns="0" rtlCol="0">
            <a:spAutoFit/>
          </a:bodyPr>
          <a:lstStyle/>
          <a:p>
            <a:pPr marL="12700">
              <a:lnSpc>
                <a:spcPct val="100000"/>
              </a:lnSpc>
              <a:spcBef>
                <a:spcPts val="125"/>
              </a:spcBef>
              <a:tabLst>
                <a:tab pos="1604645" algn="l"/>
                <a:tab pos="2500630" algn="l"/>
              </a:tabLst>
            </a:pPr>
            <a:r>
              <a:rPr sz="2000" spc="-35" dirty="0">
                <a:latin typeface="Times New Roman"/>
                <a:cs typeface="Times New Roman"/>
              </a:rPr>
              <a:t>cos(2</a:t>
            </a:r>
            <a:r>
              <a:rPr sz="2000" i="1" spc="-35" dirty="0">
                <a:latin typeface="Times New Roman"/>
                <a:cs typeface="Times New Roman"/>
              </a:rPr>
              <a:t>n</a:t>
            </a:r>
            <a:r>
              <a:rPr sz="2000" i="1" spc="-165" dirty="0">
                <a:latin typeface="Times New Roman"/>
                <a:cs typeface="Times New Roman"/>
              </a:rPr>
              <a:t> </a:t>
            </a:r>
            <a:r>
              <a:rPr sz="2000" spc="-15" dirty="0">
                <a:latin typeface="Symbol"/>
                <a:cs typeface="Symbol"/>
              </a:rPr>
              <a:t></a:t>
            </a:r>
            <a:r>
              <a:rPr sz="2000" spc="-15" dirty="0">
                <a:latin typeface="Times New Roman"/>
                <a:cs typeface="Times New Roman"/>
              </a:rPr>
              <a:t>1)</a:t>
            </a:r>
            <a:r>
              <a:rPr sz="2000" i="1" spc="-15" dirty="0">
                <a:latin typeface="Times New Roman"/>
                <a:cs typeface="Times New Roman"/>
              </a:rPr>
              <a:t>x</a:t>
            </a:r>
            <a:r>
              <a:rPr sz="2000" i="1" spc="-4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spc="-10" dirty="0">
                <a:latin typeface="Times New Roman"/>
                <a:cs typeface="Times New Roman"/>
              </a:rPr>
              <a:t>ln</a:t>
            </a:r>
            <a:r>
              <a:rPr sz="2000" spc="215" dirty="0">
                <a:latin typeface="Times New Roman"/>
                <a:cs typeface="Times New Roman"/>
              </a:rPr>
              <a:t> </a:t>
            </a:r>
            <a:r>
              <a:rPr sz="2000" spc="-30" dirty="0">
                <a:latin typeface="Times New Roman"/>
                <a:cs typeface="Times New Roman"/>
              </a:rPr>
              <a:t>cot(	</a:t>
            </a:r>
            <a:r>
              <a:rPr sz="2000" spc="5" dirty="0">
                <a:latin typeface="Times New Roman"/>
                <a:cs typeface="Times New Roman"/>
              </a:rPr>
              <a:t>)</a:t>
            </a:r>
            <a:r>
              <a:rPr sz="2000" spc="20" dirty="0">
                <a:latin typeface="Times New Roman"/>
                <a:cs typeface="Times New Roman"/>
              </a:rPr>
              <a:t> </a:t>
            </a:r>
            <a:r>
              <a:rPr sz="2000" spc="5" dirty="0">
                <a:latin typeface="Times New Roman"/>
                <a:cs typeface="Times New Roman"/>
              </a:rPr>
              <a:t>,</a:t>
            </a:r>
            <a:endParaRPr sz="2000">
              <a:latin typeface="Times New Roman"/>
              <a:cs typeface="Times New Roman"/>
            </a:endParaRPr>
          </a:p>
        </p:txBody>
      </p:sp>
      <p:sp>
        <p:nvSpPr>
          <p:cNvPr id="73" name="object 73"/>
          <p:cNvSpPr txBox="1"/>
          <p:nvPr/>
        </p:nvSpPr>
        <p:spPr>
          <a:xfrm>
            <a:off x="2668016" y="545592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1</a:t>
            </a:r>
            <a:endParaRPr sz="2000">
              <a:latin typeface="Times New Roman"/>
              <a:cs typeface="Times New Roman"/>
            </a:endParaRPr>
          </a:p>
        </p:txBody>
      </p:sp>
      <p:sp>
        <p:nvSpPr>
          <p:cNvPr id="74" name="object 74"/>
          <p:cNvSpPr txBox="1"/>
          <p:nvPr/>
        </p:nvSpPr>
        <p:spPr>
          <a:xfrm>
            <a:off x="2467610" y="5828029"/>
            <a:ext cx="58356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r>
              <a:rPr sz="2000" i="1" spc="-10" dirty="0">
                <a:latin typeface="Times New Roman"/>
                <a:cs typeface="Times New Roman"/>
              </a:rPr>
              <a:t>n</a:t>
            </a:r>
            <a:r>
              <a:rPr sz="2000" i="1" spc="-300" dirty="0">
                <a:latin typeface="Times New Roman"/>
                <a:cs typeface="Times New Roman"/>
              </a:rPr>
              <a:t> </a:t>
            </a:r>
            <a:r>
              <a:rPr sz="2000" spc="15" dirty="0">
                <a:latin typeface="Symbol"/>
                <a:cs typeface="Symbol"/>
              </a:rPr>
              <a:t></a:t>
            </a:r>
            <a:r>
              <a:rPr sz="2000" spc="15" dirty="0">
                <a:latin typeface="Times New Roman"/>
                <a:cs typeface="Times New Roman"/>
              </a:rPr>
              <a:t>1</a:t>
            </a:r>
            <a:endParaRPr sz="2000">
              <a:latin typeface="Times New Roman"/>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4472" y="557847"/>
            <a:ext cx="4222115" cy="391795"/>
          </a:xfrm>
          <a:prstGeom prst="rect">
            <a:avLst/>
          </a:prstGeom>
        </p:spPr>
        <p:txBody>
          <a:bodyPr vert="horz" wrap="square" lIns="0" tIns="12700" rIns="0" bIns="0" rtlCol="0">
            <a:spAutoFit/>
          </a:bodyPr>
          <a:lstStyle/>
          <a:p>
            <a:pPr marL="12700">
              <a:lnSpc>
                <a:spcPct val="100000"/>
              </a:lnSpc>
              <a:spcBef>
                <a:spcPts val="100"/>
              </a:spcBef>
              <a:tabLst>
                <a:tab pos="622300" algn="l"/>
              </a:tabLst>
            </a:pPr>
            <a:r>
              <a:rPr sz="2400" b="1" spc="-5" dirty="0">
                <a:solidFill>
                  <a:srgbClr val="005FBE"/>
                </a:solidFill>
                <a:latin typeface="Times New Roman"/>
                <a:cs typeface="Times New Roman"/>
              </a:rPr>
              <a:t>7.4	Properties </a:t>
            </a:r>
            <a:r>
              <a:rPr sz="2400" b="1" dirty="0">
                <a:solidFill>
                  <a:srgbClr val="005FBE"/>
                </a:solidFill>
                <a:latin typeface="Times New Roman"/>
                <a:cs typeface="Times New Roman"/>
              </a:rPr>
              <a:t>of Fourier</a:t>
            </a:r>
            <a:r>
              <a:rPr sz="2400" b="1" spc="-254" dirty="0">
                <a:solidFill>
                  <a:srgbClr val="005FBE"/>
                </a:solidFill>
                <a:latin typeface="Times New Roman"/>
                <a:cs typeface="Times New Roman"/>
              </a:rPr>
              <a:t> </a:t>
            </a:r>
            <a:r>
              <a:rPr sz="2400" b="1" spc="-10" dirty="0">
                <a:solidFill>
                  <a:srgbClr val="005FBE"/>
                </a:solidFill>
                <a:latin typeface="Times New Roman"/>
                <a:cs typeface="Times New Roman"/>
              </a:rPr>
              <a:t>Series</a:t>
            </a:r>
            <a:endParaRPr sz="2400">
              <a:latin typeface="Times New Roman"/>
              <a:cs typeface="Times New Roman"/>
            </a:endParaRP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txBox="1">
            <a:spLocks noGrp="1"/>
          </p:cNvSpPr>
          <p:nvPr>
            <p:ph sz="quarter" idx="1"/>
          </p:nvPr>
        </p:nvSpPr>
        <p:spPr>
          <a:prstGeom prst="rect">
            <a:avLst/>
          </a:prstGeom>
        </p:spPr>
        <p:txBody>
          <a:bodyPr vert="horz" wrap="square" lIns="0" tIns="165100" rIns="0" bIns="0" rtlCol="0">
            <a:spAutoFit/>
          </a:bodyPr>
          <a:lstStyle/>
          <a:p>
            <a:pPr marL="651510">
              <a:lnSpc>
                <a:spcPct val="100000"/>
              </a:lnSpc>
              <a:spcBef>
                <a:spcPts val="1300"/>
              </a:spcBef>
            </a:pPr>
            <a:r>
              <a:rPr spc="15" dirty="0"/>
              <a:t>Convergence</a:t>
            </a:r>
          </a:p>
          <a:p>
            <a:pPr marL="12700" marR="5080">
              <a:lnSpc>
                <a:spcPct val="100000"/>
              </a:lnSpc>
              <a:spcBef>
                <a:spcPts val="1205"/>
              </a:spcBef>
            </a:pPr>
            <a:r>
              <a:rPr b="0" spc="5" dirty="0">
                <a:latin typeface="Times New Roman"/>
                <a:cs typeface="Times New Roman"/>
              </a:rPr>
              <a:t>It </a:t>
            </a:r>
            <a:r>
              <a:rPr b="0" spc="30" dirty="0">
                <a:latin typeface="Times New Roman"/>
                <a:cs typeface="Times New Roman"/>
              </a:rPr>
              <a:t>might be noted, </a:t>
            </a:r>
            <a:r>
              <a:rPr b="0" spc="20" dirty="0">
                <a:latin typeface="Times New Roman"/>
                <a:cs typeface="Times New Roman"/>
              </a:rPr>
              <a:t>first </a:t>
            </a:r>
            <a:r>
              <a:rPr b="0" spc="25" dirty="0">
                <a:latin typeface="Times New Roman"/>
                <a:cs typeface="Times New Roman"/>
              </a:rPr>
              <a:t>that </a:t>
            </a:r>
            <a:r>
              <a:rPr b="0" spc="35" dirty="0">
                <a:latin typeface="Times New Roman"/>
                <a:cs typeface="Times New Roman"/>
              </a:rPr>
              <a:t>our </a:t>
            </a:r>
            <a:r>
              <a:rPr b="0" spc="25" dirty="0">
                <a:latin typeface="Times New Roman"/>
                <a:cs typeface="Times New Roman"/>
              </a:rPr>
              <a:t>Fourier </a:t>
            </a:r>
            <a:r>
              <a:rPr b="0" spc="20" dirty="0">
                <a:latin typeface="Times New Roman"/>
                <a:cs typeface="Times New Roman"/>
              </a:rPr>
              <a:t>series </a:t>
            </a:r>
            <a:r>
              <a:rPr b="0" spc="40" dirty="0">
                <a:latin typeface="Times New Roman"/>
                <a:cs typeface="Times New Roman"/>
              </a:rPr>
              <a:t>should </a:t>
            </a:r>
            <a:r>
              <a:rPr b="0" spc="35" dirty="0">
                <a:latin typeface="Times New Roman"/>
                <a:cs typeface="Times New Roman"/>
              </a:rPr>
              <a:t>not </a:t>
            </a:r>
            <a:r>
              <a:rPr b="0" spc="30" dirty="0">
                <a:latin typeface="Times New Roman"/>
                <a:cs typeface="Times New Roman"/>
              </a:rPr>
              <a:t>be </a:t>
            </a:r>
            <a:r>
              <a:rPr b="0" spc="25" dirty="0">
                <a:latin typeface="Times New Roman"/>
                <a:cs typeface="Times New Roman"/>
              </a:rPr>
              <a:t>expected to </a:t>
            </a:r>
            <a:r>
              <a:rPr b="0" spc="30" dirty="0">
                <a:latin typeface="Times New Roman"/>
                <a:cs typeface="Times New Roman"/>
              </a:rPr>
              <a:t>be  </a:t>
            </a:r>
            <a:r>
              <a:rPr b="0" spc="10" dirty="0">
                <a:latin typeface="Times New Roman"/>
                <a:cs typeface="Times New Roman"/>
              </a:rPr>
              <a:t>uniformly </a:t>
            </a:r>
            <a:r>
              <a:rPr b="0" spc="15" dirty="0">
                <a:latin typeface="Times New Roman"/>
                <a:cs typeface="Times New Roman"/>
              </a:rPr>
              <a:t>convergent </a:t>
            </a:r>
            <a:r>
              <a:rPr b="0" spc="20" dirty="0">
                <a:latin typeface="Times New Roman"/>
                <a:cs typeface="Times New Roman"/>
              </a:rPr>
              <a:t>if it represents </a:t>
            </a:r>
            <a:r>
              <a:rPr b="0" spc="10" dirty="0">
                <a:latin typeface="Times New Roman"/>
                <a:cs typeface="Times New Roman"/>
              </a:rPr>
              <a:t>a discontinuous </a:t>
            </a:r>
            <a:r>
              <a:rPr b="0" spc="15" dirty="0">
                <a:latin typeface="Times New Roman"/>
                <a:cs typeface="Times New Roman"/>
              </a:rPr>
              <a:t>function. A </a:t>
            </a:r>
            <a:r>
              <a:rPr b="0" spc="30" dirty="0">
                <a:latin typeface="Times New Roman"/>
                <a:cs typeface="Times New Roman"/>
              </a:rPr>
              <a:t>uniformly  </a:t>
            </a:r>
            <a:r>
              <a:rPr b="0" spc="20" dirty="0">
                <a:latin typeface="Times New Roman"/>
                <a:cs typeface="Times New Roman"/>
              </a:rPr>
              <a:t>convergent</a:t>
            </a:r>
            <a:r>
              <a:rPr b="0" spc="-235" dirty="0">
                <a:latin typeface="Times New Roman"/>
                <a:cs typeface="Times New Roman"/>
              </a:rPr>
              <a:t> </a:t>
            </a:r>
            <a:r>
              <a:rPr b="0" spc="20" dirty="0">
                <a:latin typeface="Times New Roman"/>
                <a:cs typeface="Times New Roman"/>
              </a:rPr>
              <a:t>series</a:t>
            </a:r>
            <a:r>
              <a:rPr b="0" spc="-155" dirty="0">
                <a:latin typeface="Times New Roman"/>
                <a:cs typeface="Times New Roman"/>
              </a:rPr>
              <a:t> </a:t>
            </a:r>
            <a:r>
              <a:rPr b="0" spc="25" dirty="0">
                <a:latin typeface="Times New Roman"/>
                <a:cs typeface="Times New Roman"/>
              </a:rPr>
              <a:t>of</a:t>
            </a:r>
            <a:r>
              <a:rPr b="0" spc="-114" dirty="0">
                <a:latin typeface="Times New Roman"/>
                <a:cs typeface="Times New Roman"/>
              </a:rPr>
              <a:t> </a:t>
            </a:r>
            <a:r>
              <a:rPr b="0" spc="20" dirty="0">
                <a:latin typeface="Times New Roman"/>
                <a:cs typeface="Times New Roman"/>
              </a:rPr>
              <a:t>continuous</a:t>
            </a:r>
            <a:r>
              <a:rPr b="0" spc="-225" dirty="0">
                <a:latin typeface="Times New Roman"/>
                <a:cs typeface="Times New Roman"/>
              </a:rPr>
              <a:t> </a:t>
            </a:r>
            <a:r>
              <a:rPr b="0" spc="20" dirty="0">
                <a:latin typeface="Times New Roman"/>
                <a:cs typeface="Times New Roman"/>
              </a:rPr>
              <a:t>function</a:t>
            </a:r>
            <a:r>
              <a:rPr b="0" spc="-229" dirty="0">
                <a:latin typeface="Times New Roman"/>
                <a:cs typeface="Times New Roman"/>
              </a:rPr>
              <a:t> </a:t>
            </a:r>
            <a:r>
              <a:rPr b="0" spc="30" dirty="0">
                <a:latin typeface="Times New Roman"/>
                <a:cs typeface="Times New Roman"/>
              </a:rPr>
              <a:t>(sin</a:t>
            </a:r>
            <a:r>
              <a:rPr b="0" i="1" spc="30" dirty="0">
                <a:latin typeface="Times New Roman"/>
                <a:cs typeface="Times New Roman"/>
              </a:rPr>
              <a:t>nx</a:t>
            </a:r>
            <a:r>
              <a:rPr b="0" spc="30" dirty="0">
                <a:latin typeface="Times New Roman"/>
                <a:cs typeface="Times New Roman"/>
              </a:rPr>
              <a:t>,</a:t>
            </a:r>
            <a:r>
              <a:rPr b="0" spc="-180" dirty="0">
                <a:latin typeface="Times New Roman"/>
                <a:cs typeface="Times New Roman"/>
              </a:rPr>
              <a:t> </a:t>
            </a:r>
            <a:r>
              <a:rPr b="0" spc="25" dirty="0">
                <a:latin typeface="Times New Roman"/>
                <a:cs typeface="Times New Roman"/>
              </a:rPr>
              <a:t>cos</a:t>
            </a:r>
            <a:r>
              <a:rPr b="0" i="1" spc="25" dirty="0">
                <a:latin typeface="Times New Roman"/>
                <a:cs typeface="Times New Roman"/>
              </a:rPr>
              <a:t>nx</a:t>
            </a:r>
            <a:r>
              <a:rPr b="0" spc="25" dirty="0">
                <a:latin typeface="Times New Roman"/>
                <a:cs typeface="Times New Roman"/>
              </a:rPr>
              <a:t>)</a:t>
            </a:r>
            <a:r>
              <a:rPr b="0" spc="-190" dirty="0">
                <a:latin typeface="Times New Roman"/>
                <a:cs typeface="Times New Roman"/>
              </a:rPr>
              <a:t> </a:t>
            </a:r>
            <a:r>
              <a:rPr b="0" spc="30" dirty="0">
                <a:latin typeface="Times New Roman"/>
                <a:cs typeface="Times New Roman"/>
              </a:rPr>
              <a:t>always</a:t>
            </a:r>
            <a:r>
              <a:rPr b="0" spc="-235" dirty="0">
                <a:latin typeface="Times New Roman"/>
                <a:cs typeface="Times New Roman"/>
              </a:rPr>
              <a:t> </a:t>
            </a:r>
            <a:r>
              <a:rPr b="0" spc="30" dirty="0">
                <a:latin typeface="Times New Roman"/>
                <a:cs typeface="Times New Roman"/>
              </a:rPr>
              <a:t>yields</a:t>
            </a:r>
            <a:r>
              <a:rPr b="0" spc="-229" dirty="0">
                <a:latin typeface="Times New Roman"/>
                <a:cs typeface="Times New Roman"/>
              </a:rPr>
              <a:t> </a:t>
            </a:r>
            <a:r>
              <a:rPr b="0" spc="10" dirty="0">
                <a:latin typeface="Times New Roman"/>
                <a:cs typeface="Times New Roman"/>
              </a:rPr>
              <a:t>a</a:t>
            </a:r>
            <a:r>
              <a:rPr b="0" spc="-114" dirty="0">
                <a:latin typeface="Times New Roman"/>
                <a:cs typeface="Times New Roman"/>
              </a:rPr>
              <a:t> </a:t>
            </a:r>
            <a:r>
              <a:rPr b="0" spc="30" dirty="0">
                <a:latin typeface="Times New Roman"/>
                <a:cs typeface="Times New Roman"/>
              </a:rPr>
              <a:t>continuous  </a:t>
            </a:r>
            <a:r>
              <a:rPr b="0" spc="20" dirty="0">
                <a:latin typeface="Times New Roman"/>
                <a:cs typeface="Times New Roman"/>
              </a:rPr>
              <a:t>function.</a:t>
            </a:r>
            <a:r>
              <a:rPr b="0" spc="-375" dirty="0">
                <a:latin typeface="Times New Roman"/>
                <a:cs typeface="Times New Roman"/>
              </a:rPr>
              <a:t> </a:t>
            </a:r>
            <a:r>
              <a:rPr b="0" spc="5" dirty="0">
                <a:latin typeface="Times New Roman"/>
                <a:cs typeface="Times New Roman"/>
              </a:rPr>
              <a:t>If, </a:t>
            </a:r>
            <a:r>
              <a:rPr b="0" spc="25" dirty="0">
                <a:latin typeface="Times New Roman"/>
                <a:cs typeface="Times New Roman"/>
              </a:rPr>
              <a:t>however,</a:t>
            </a:r>
          </a:p>
        </p:txBody>
      </p:sp>
      <p:sp>
        <p:nvSpPr>
          <p:cNvPr id="4" name="object 4"/>
          <p:cNvSpPr txBox="1"/>
          <p:nvPr/>
        </p:nvSpPr>
        <p:spPr>
          <a:xfrm>
            <a:off x="3609975" y="2919031"/>
            <a:ext cx="1188085" cy="35750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r>
              <a:rPr sz="2000" spc="15" dirty="0">
                <a:latin typeface="Times New Roman"/>
                <a:cs typeface="Times New Roman"/>
              </a:rPr>
              <a:t> </a:t>
            </a:r>
            <a:r>
              <a:rPr sz="2150" spc="15" dirty="0">
                <a:latin typeface="Symbol"/>
                <a:cs typeface="Symbol"/>
              </a:rPr>
              <a:t></a:t>
            </a:r>
            <a:r>
              <a:rPr sz="215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105" dirty="0">
                <a:latin typeface="Times New Roman"/>
                <a:cs typeface="Times New Roman"/>
              </a:rPr>
              <a:t> </a:t>
            </a:r>
            <a:r>
              <a:rPr sz="2000" spc="130" dirty="0">
                <a:latin typeface="Symbol"/>
                <a:cs typeface="Symbol"/>
              </a:rPr>
              <a:t></a:t>
            </a:r>
            <a:r>
              <a:rPr sz="2150" spc="130" dirty="0">
                <a:latin typeface="Symbol"/>
                <a:cs typeface="Symbol"/>
              </a:rPr>
              <a:t></a:t>
            </a:r>
            <a:endParaRPr sz="2150">
              <a:latin typeface="Symbol"/>
              <a:cs typeface="Symbol"/>
            </a:endParaRPr>
          </a:p>
        </p:txBody>
      </p:sp>
      <p:sp>
        <p:nvSpPr>
          <p:cNvPr id="5" name="object 5"/>
          <p:cNvSpPr txBox="1"/>
          <p:nvPr/>
        </p:nvSpPr>
        <p:spPr>
          <a:xfrm>
            <a:off x="1059497" y="2777750"/>
            <a:ext cx="2407285" cy="941705"/>
          </a:xfrm>
          <a:prstGeom prst="rect">
            <a:avLst/>
          </a:prstGeom>
        </p:spPr>
        <p:txBody>
          <a:bodyPr vert="horz" wrap="square" lIns="0" tIns="165100" rIns="0" bIns="0" rtlCol="0">
            <a:spAutoFit/>
          </a:bodyPr>
          <a:lstStyle/>
          <a:p>
            <a:pPr marL="12700">
              <a:lnSpc>
                <a:spcPct val="100000"/>
              </a:lnSpc>
              <a:spcBef>
                <a:spcPts val="1300"/>
              </a:spcBef>
              <a:tabLst>
                <a:tab pos="555625" algn="l"/>
              </a:tabLst>
            </a:pPr>
            <a:r>
              <a:rPr sz="2000" spc="10" dirty="0">
                <a:latin typeface="Times New Roman"/>
                <a:cs typeface="Times New Roman"/>
              </a:rPr>
              <a:t>(a)	</a:t>
            </a:r>
            <a:r>
              <a:rPr sz="2000" i="1" spc="15" dirty="0">
                <a:latin typeface="Times New Roman"/>
                <a:cs typeface="Times New Roman"/>
              </a:rPr>
              <a:t>f(x)</a:t>
            </a:r>
            <a:r>
              <a:rPr sz="2000" i="1" spc="-229" dirty="0">
                <a:latin typeface="Times New Roman"/>
                <a:cs typeface="Times New Roman"/>
              </a:rPr>
              <a:t> </a:t>
            </a:r>
            <a:r>
              <a:rPr sz="2000" spc="25" dirty="0">
                <a:latin typeface="Times New Roman"/>
                <a:cs typeface="Times New Roman"/>
              </a:rPr>
              <a:t>is</a:t>
            </a:r>
            <a:r>
              <a:rPr sz="2000" spc="-200" dirty="0">
                <a:latin typeface="Times New Roman"/>
                <a:cs typeface="Times New Roman"/>
              </a:rPr>
              <a:t> </a:t>
            </a:r>
            <a:r>
              <a:rPr sz="2000" spc="25" dirty="0">
                <a:latin typeface="Times New Roman"/>
                <a:cs typeface="Times New Roman"/>
              </a:rPr>
              <a:t>continuous,</a:t>
            </a:r>
            <a:endParaRPr sz="2000">
              <a:latin typeface="Times New Roman"/>
              <a:cs typeface="Times New Roman"/>
            </a:endParaRPr>
          </a:p>
          <a:p>
            <a:pPr marL="22225">
              <a:lnSpc>
                <a:spcPct val="100000"/>
              </a:lnSpc>
              <a:spcBef>
                <a:spcPts val="1205"/>
              </a:spcBef>
              <a:tabLst>
                <a:tab pos="622935" algn="l"/>
              </a:tabLst>
            </a:pPr>
            <a:r>
              <a:rPr sz="2000" spc="20" dirty="0">
                <a:latin typeface="Times New Roman"/>
                <a:cs typeface="Times New Roman"/>
              </a:rPr>
              <a:t>(b)	</a:t>
            </a:r>
            <a:r>
              <a:rPr sz="1850" i="1" spc="5" dirty="0">
                <a:latin typeface="Times New Roman"/>
                <a:cs typeface="Times New Roman"/>
              </a:rPr>
              <a:t>f </a:t>
            </a:r>
            <a:r>
              <a:rPr sz="1850" spc="5" dirty="0">
                <a:latin typeface="Times New Roman"/>
                <a:cs typeface="Times New Roman"/>
              </a:rPr>
              <a:t>(</a:t>
            </a:r>
            <a:r>
              <a:rPr sz="1850" spc="5" dirty="0">
                <a:latin typeface="Symbol"/>
                <a:cs typeface="Symbol"/>
              </a:rPr>
              <a:t></a:t>
            </a:r>
            <a:r>
              <a:rPr sz="1950" spc="5" dirty="0">
                <a:latin typeface="Symbol"/>
                <a:cs typeface="Symbol"/>
              </a:rPr>
              <a:t></a:t>
            </a:r>
            <a:r>
              <a:rPr sz="1950" spc="5" dirty="0">
                <a:latin typeface="Times New Roman"/>
                <a:cs typeface="Times New Roman"/>
              </a:rPr>
              <a:t> </a:t>
            </a:r>
            <a:r>
              <a:rPr sz="1850" spc="5" dirty="0">
                <a:latin typeface="Times New Roman"/>
                <a:cs typeface="Times New Roman"/>
              </a:rPr>
              <a:t>) </a:t>
            </a:r>
            <a:r>
              <a:rPr sz="1850" spc="15" dirty="0">
                <a:latin typeface="Symbol"/>
                <a:cs typeface="Symbol"/>
              </a:rPr>
              <a:t></a:t>
            </a:r>
            <a:r>
              <a:rPr sz="1850" spc="15" dirty="0">
                <a:latin typeface="Times New Roman"/>
                <a:cs typeface="Times New Roman"/>
              </a:rPr>
              <a:t> </a:t>
            </a:r>
            <a:r>
              <a:rPr sz="1850" i="1" spc="5" dirty="0">
                <a:latin typeface="Times New Roman"/>
                <a:cs typeface="Times New Roman"/>
              </a:rPr>
              <a:t>f </a:t>
            </a:r>
            <a:r>
              <a:rPr sz="1850" spc="-50" dirty="0">
                <a:latin typeface="Times New Roman"/>
                <a:cs typeface="Times New Roman"/>
              </a:rPr>
              <a:t>(</a:t>
            </a:r>
            <a:r>
              <a:rPr sz="1950" spc="-50" dirty="0">
                <a:latin typeface="Symbol"/>
                <a:cs typeface="Symbol"/>
              </a:rPr>
              <a:t></a:t>
            </a:r>
            <a:r>
              <a:rPr sz="1950" spc="-315" dirty="0">
                <a:latin typeface="Times New Roman"/>
                <a:cs typeface="Times New Roman"/>
              </a:rPr>
              <a:t> </a:t>
            </a:r>
            <a:r>
              <a:rPr sz="1850" spc="5" dirty="0">
                <a:latin typeface="Times New Roman"/>
                <a:cs typeface="Times New Roman"/>
              </a:rPr>
              <a:t>)</a:t>
            </a:r>
            <a:endParaRPr sz="1850">
              <a:latin typeface="Times New Roman"/>
              <a:cs typeface="Times New Roman"/>
            </a:endParaRPr>
          </a:p>
        </p:txBody>
      </p:sp>
      <p:sp>
        <p:nvSpPr>
          <p:cNvPr id="6" name="object 6"/>
          <p:cNvSpPr txBox="1"/>
          <p:nvPr/>
        </p:nvSpPr>
        <p:spPr>
          <a:xfrm>
            <a:off x="1066164" y="3992816"/>
            <a:ext cx="311150"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(c)</a:t>
            </a:r>
            <a:endParaRPr sz="2000">
              <a:latin typeface="Times New Roman"/>
              <a:cs typeface="Times New Roman"/>
            </a:endParaRPr>
          </a:p>
        </p:txBody>
      </p:sp>
      <p:sp>
        <p:nvSpPr>
          <p:cNvPr id="7" name="object 7"/>
          <p:cNvSpPr txBox="1"/>
          <p:nvPr/>
        </p:nvSpPr>
        <p:spPr>
          <a:xfrm>
            <a:off x="1671066" y="3976306"/>
            <a:ext cx="2941320" cy="334645"/>
          </a:xfrm>
          <a:prstGeom prst="rect">
            <a:avLst/>
          </a:prstGeom>
        </p:spPr>
        <p:txBody>
          <a:bodyPr vert="horz" wrap="square" lIns="0" tIns="15875" rIns="0" bIns="0" rtlCol="0">
            <a:spAutoFit/>
          </a:bodyPr>
          <a:lstStyle/>
          <a:p>
            <a:pPr marL="12700">
              <a:lnSpc>
                <a:spcPct val="100000"/>
              </a:lnSpc>
              <a:spcBef>
                <a:spcPts val="125"/>
              </a:spcBef>
            </a:pPr>
            <a:r>
              <a:rPr sz="1950" i="1" dirty="0">
                <a:latin typeface="Times New Roman"/>
                <a:cs typeface="Times New Roman"/>
              </a:rPr>
              <a:t>f </a:t>
            </a:r>
            <a:r>
              <a:rPr sz="2925" spc="-592" baseline="4273" dirty="0">
                <a:latin typeface="Symbol"/>
                <a:cs typeface="Symbol"/>
              </a:rPr>
              <a:t></a:t>
            </a:r>
            <a:r>
              <a:rPr sz="1950" spc="-395" dirty="0">
                <a:latin typeface="Times New Roman"/>
                <a:cs typeface="Times New Roman"/>
              </a:rPr>
              <a:t>(</a:t>
            </a:r>
            <a:r>
              <a:rPr sz="1950" i="1" spc="-395" dirty="0">
                <a:latin typeface="Times New Roman"/>
                <a:cs typeface="Times New Roman"/>
              </a:rPr>
              <a:t>x</a:t>
            </a:r>
            <a:r>
              <a:rPr sz="1950" spc="-395" dirty="0">
                <a:latin typeface="Times New Roman"/>
                <a:cs typeface="Times New Roman"/>
              </a:rPr>
              <a:t>)</a:t>
            </a:r>
            <a:r>
              <a:rPr sz="2000" spc="-395" dirty="0">
                <a:latin typeface="Times New Roman"/>
                <a:cs typeface="Times New Roman"/>
              </a:rPr>
              <a:t>is </a:t>
            </a:r>
            <a:r>
              <a:rPr sz="2000" spc="10" dirty="0">
                <a:latin typeface="Times New Roman"/>
                <a:cs typeface="Times New Roman"/>
              </a:rPr>
              <a:t>sectionally</a:t>
            </a:r>
            <a:r>
              <a:rPr sz="2000" spc="-285" dirty="0">
                <a:latin typeface="Times New Roman"/>
                <a:cs typeface="Times New Roman"/>
              </a:rPr>
              <a:t> </a:t>
            </a:r>
            <a:r>
              <a:rPr sz="2000" spc="10" dirty="0">
                <a:latin typeface="Times New Roman"/>
                <a:cs typeface="Times New Roman"/>
              </a:rPr>
              <a:t>continuous,</a:t>
            </a:r>
            <a:endParaRPr sz="2000">
              <a:latin typeface="Times New Roman"/>
              <a:cs typeface="Times New Roman"/>
            </a:endParaRPr>
          </a:p>
        </p:txBody>
      </p:sp>
      <p:sp>
        <p:nvSpPr>
          <p:cNvPr id="8" name="object 8"/>
          <p:cNvSpPr txBox="1"/>
          <p:nvPr/>
        </p:nvSpPr>
        <p:spPr>
          <a:xfrm>
            <a:off x="150812" y="4740592"/>
            <a:ext cx="8604250" cy="951230"/>
          </a:xfrm>
          <a:prstGeom prst="rect">
            <a:avLst/>
          </a:prstGeom>
        </p:spPr>
        <p:txBody>
          <a:bodyPr vert="horz" wrap="square" lIns="0" tIns="15875" rIns="0" bIns="0" rtlCol="0">
            <a:spAutoFit/>
          </a:bodyPr>
          <a:lstStyle/>
          <a:p>
            <a:pPr marL="50800">
              <a:lnSpc>
                <a:spcPct val="100000"/>
              </a:lnSpc>
              <a:spcBef>
                <a:spcPts val="125"/>
              </a:spcBef>
            </a:pP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105" dirty="0">
                <a:latin typeface="Times New Roman"/>
                <a:cs typeface="Times New Roman"/>
              </a:rPr>
              <a:t>f(x))</a:t>
            </a:r>
            <a:r>
              <a:rPr sz="2000" spc="-280" dirty="0">
                <a:latin typeface="Times New Roman"/>
                <a:cs typeface="Times New Roman"/>
              </a:rPr>
              <a:t> </a:t>
            </a:r>
            <a:r>
              <a:rPr sz="2000" spc="35" dirty="0">
                <a:latin typeface="Times New Roman"/>
                <a:cs typeface="Times New Roman"/>
              </a:rPr>
              <a:t>will</a:t>
            </a:r>
            <a:r>
              <a:rPr sz="2000" spc="-155" dirty="0">
                <a:latin typeface="Times New Roman"/>
                <a:cs typeface="Times New Roman"/>
              </a:rPr>
              <a:t> </a:t>
            </a:r>
            <a:r>
              <a:rPr sz="2000" spc="25" dirty="0">
                <a:latin typeface="Times New Roman"/>
                <a:cs typeface="Times New Roman"/>
              </a:rPr>
              <a:t>converge</a:t>
            </a:r>
            <a:r>
              <a:rPr sz="2000" spc="-185" dirty="0">
                <a:latin typeface="Times New Roman"/>
                <a:cs typeface="Times New Roman"/>
              </a:rPr>
              <a:t> </a:t>
            </a:r>
            <a:r>
              <a:rPr sz="2000" spc="-10" dirty="0">
                <a:latin typeface="Times New Roman"/>
                <a:cs typeface="Times New Roman"/>
              </a:rPr>
              <a:t>uniformly.</a:t>
            </a:r>
            <a:r>
              <a:rPr sz="2000" spc="-180" dirty="0">
                <a:latin typeface="Times New Roman"/>
                <a:cs typeface="Times New Roman"/>
              </a:rPr>
              <a:t> </a:t>
            </a:r>
            <a:r>
              <a:rPr sz="2000" spc="30" dirty="0">
                <a:latin typeface="Times New Roman"/>
                <a:cs typeface="Times New Roman"/>
              </a:rPr>
              <a:t>These</a:t>
            </a:r>
            <a:r>
              <a:rPr sz="2000" spc="-275" dirty="0">
                <a:latin typeface="Times New Roman"/>
                <a:cs typeface="Times New Roman"/>
              </a:rPr>
              <a:t> </a:t>
            </a:r>
            <a:r>
              <a:rPr sz="2000" spc="10" dirty="0">
                <a:latin typeface="Times New Roman"/>
                <a:cs typeface="Times New Roman"/>
              </a:rPr>
              <a:t>restrictions</a:t>
            </a:r>
            <a:r>
              <a:rPr sz="2000" spc="-190" dirty="0">
                <a:latin typeface="Times New Roman"/>
                <a:cs typeface="Times New Roman"/>
              </a:rPr>
              <a:t> </a:t>
            </a:r>
            <a:r>
              <a:rPr sz="2000" spc="25" dirty="0">
                <a:latin typeface="Times New Roman"/>
                <a:cs typeface="Times New Roman"/>
              </a:rPr>
              <a:t>do</a:t>
            </a:r>
            <a:r>
              <a:rPr sz="2000" spc="-165" dirty="0">
                <a:latin typeface="Times New Roman"/>
                <a:cs typeface="Times New Roman"/>
              </a:rPr>
              <a:t> </a:t>
            </a:r>
            <a:r>
              <a:rPr sz="2000" spc="30" dirty="0">
                <a:latin typeface="Times New Roman"/>
                <a:cs typeface="Times New Roman"/>
              </a:rPr>
              <a:t>not</a:t>
            </a:r>
            <a:r>
              <a:rPr sz="2000" spc="-75" dirty="0">
                <a:latin typeface="Times New Roman"/>
                <a:cs typeface="Times New Roman"/>
              </a:rPr>
              <a:t> </a:t>
            </a:r>
            <a:r>
              <a:rPr sz="2000" spc="20" dirty="0">
                <a:latin typeface="Times New Roman"/>
                <a:cs typeface="Times New Roman"/>
              </a:rPr>
              <a:t>demand</a:t>
            </a:r>
            <a:endParaRPr sz="2000">
              <a:latin typeface="Times New Roman"/>
              <a:cs typeface="Times New Roman"/>
            </a:endParaRPr>
          </a:p>
          <a:p>
            <a:pPr marL="50800" marR="260985">
              <a:lnSpc>
                <a:spcPct val="77600"/>
              </a:lnSpc>
              <a:spcBef>
                <a:spcPts val="540"/>
              </a:spcBef>
              <a:tabLst>
                <a:tab pos="2109470" algn="l"/>
              </a:tabLst>
            </a:pPr>
            <a:r>
              <a:rPr sz="2000" spc="25" dirty="0">
                <a:latin typeface="Times New Roman"/>
                <a:cs typeface="Times New Roman"/>
              </a:rPr>
              <a:t>that</a:t>
            </a:r>
            <a:r>
              <a:rPr sz="2000" spc="-160" dirty="0">
                <a:latin typeface="Times New Roman"/>
                <a:cs typeface="Times New Roman"/>
              </a:rPr>
              <a:t> </a:t>
            </a:r>
            <a:r>
              <a:rPr sz="2000" spc="15" dirty="0">
                <a:latin typeface="Times New Roman"/>
                <a:cs typeface="Times New Roman"/>
              </a:rPr>
              <a:t>f(x)</a:t>
            </a:r>
            <a:r>
              <a:rPr sz="2000" spc="-125" dirty="0">
                <a:latin typeface="Times New Roman"/>
                <a:cs typeface="Times New Roman"/>
              </a:rPr>
              <a:t> </a:t>
            </a:r>
            <a:r>
              <a:rPr sz="2000" spc="25" dirty="0">
                <a:latin typeface="Times New Roman"/>
                <a:cs typeface="Times New Roman"/>
              </a:rPr>
              <a:t>be</a:t>
            </a:r>
            <a:r>
              <a:rPr sz="2000" spc="-120" dirty="0">
                <a:latin typeface="Times New Roman"/>
                <a:cs typeface="Times New Roman"/>
              </a:rPr>
              <a:t> </a:t>
            </a:r>
            <a:r>
              <a:rPr sz="2000" spc="25" dirty="0">
                <a:latin typeface="Times New Roman"/>
                <a:cs typeface="Times New Roman"/>
              </a:rPr>
              <a:t>periodic,</a:t>
            </a:r>
            <a:r>
              <a:rPr sz="2000" spc="-165" dirty="0">
                <a:latin typeface="Times New Roman"/>
                <a:cs typeface="Times New Roman"/>
              </a:rPr>
              <a:t> </a:t>
            </a:r>
            <a:r>
              <a:rPr sz="2000" spc="35" dirty="0">
                <a:latin typeface="Times New Roman"/>
                <a:cs typeface="Times New Roman"/>
              </a:rPr>
              <a:t>but</a:t>
            </a:r>
            <a:r>
              <a:rPr sz="2000" spc="-165" dirty="0">
                <a:latin typeface="Times New Roman"/>
                <a:cs typeface="Times New Roman"/>
              </a:rPr>
              <a:t> </a:t>
            </a:r>
            <a:r>
              <a:rPr sz="2000" spc="25" dirty="0">
                <a:latin typeface="Times New Roman"/>
                <a:cs typeface="Times New Roman"/>
              </a:rPr>
              <a:t>they</a:t>
            </a:r>
            <a:r>
              <a:rPr sz="2000" spc="-170" dirty="0">
                <a:latin typeface="Times New Roman"/>
                <a:cs typeface="Times New Roman"/>
              </a:rPr>
              <a:t> </a:t>
            </a:r>
            <a:r>
              <a:rPr sz="2000" spc="30" dirty="0">
                <a:latin typeface="Times New Roman"/>
                <a:cs typeface="Times New Roman"/>
              </a:rPr>
              <a:t>will</a:t>
            </a:r>
            <a:r>
              <a:rPr sz="2000" spc="-170" dirty="0">
                <a:latin typeface="Times New Roman"/>
                <a:cs typeface="Times New Roman"/>
              </a:rPr>
              <a:t> </a:t>
            </a:r>
            <a:r>
              <a:rPr sz="2000" spc="10" dirty="0">
                <a:latin typeface="Times New Roman"/>
                <a:cs typeface="Times New Roman"/>
              </a:rPr>
              <a:t>satisfied</a:t>
            </a:r>
            <a:r>
              <a:rPr sz="2000" spc="-130" dirty="0">
                <a:latin typeface="Times New Roman"/>
                <a:cs typeface="Times New Roman"/>
              </a:rPr>
              <a:t> </a:t>
            </a:r>
            <a:r>
              <a:rPr sz="2000" spc="25" dirty="0">
                <a:latin typeface="Times New Roman"/>
                <a:cs typeface="Times New Roman"/>
              </a:rPr>
              <a:t>by</a:t>
            </a:r>
            <a:r>
              <a:rPr sz="2000" spc="-170" dirty="0">
                <a:latin typeface="Times New Roman"/>
                <a:cs typeface="Times New Roman"/>
              </a:rPr>
              <a:t> </a:t>
            </a:r>
            <a:r>
              <a:rPr sz="2000" spc="15" dirty="0">
                <a:latin typeface="Times New Roman"/>
                <a:cs typeface="Times New Roman"/>
              </a:rPr>
              <a:t>continuous,</a:t>
            </a:r>
            <a:r>
              <a:rPr sz="2000" spc="-160" dirty="0">
                <a:latin typeface="Times New Roman"/>
                <a:cs typeface="Times New Roman"/>
              </a:rPr>
              <a:t> </a:t>
            </a:r>
            <a:r>
              <a:rPr sz="2000" spc="5" dirty="0">
                <a:latin typeface="Times New Roman"/>
                <a:cs typeface="Times New Roman"/>
              </a:rPr>
              <a:t>differentiable,</a:t>
            </a:r>
            <a:r>
              <a:rPr sz="2000" spc="-165" dirty="0">
                <a:latin typeface="Times New Roman"/>
                <a:cs typeface="Times New Roman"/>
              </a:rPr>
              <a:t> </a:t>
            </a:r>
            <a:r>
              <a:rPr sz="2000" spc="20" dirty="0">
                <a:latin typeface="Times New Roman"/>
                <a:cs typeface="Times New Roman"/>
              </a:rPr>
              <a:t>periodic  function</a:t>
            </a:r>
            <a:r>
              <a:rPr sz="2000" spc="-220" dirty="0">
                <a:latin typeface="Times New Roman"/>
                <a:cs typeface="Times New Roman"/>
              </a:rPr>
              <a:t> </a:t>
            </a:r>
            <a:r>
              <a:rPr sz="2000" spc="20" dirty="0">
                <a:latin typeface="Times New Roman"/>
                <a:cs typeface="Times New Roman"/>
              </a:rPr>
              <a:t>(period</a:t>
            </a:r>
            <a:r>
              <a:rPr sz="2000" spc="-145" dirty="0">
                <a:latin typeface="Times New Roman"/>
                <a:cs typeface="Times New Roman"/>
              </a:rPr>
              <a:t> </a:t>
            </a:r>
            <a:r>
              <a:rPr sz="2000" spc="25" dirty="0">
                <a:latin typeface="Times New Roman"/>
                <a:cs typeface="Times New Roman"/>
              </a:rPr>
              <a:t>of	</a:t>
            </a:r>
            <a:r>
              <a:rPr sz="3825" spc="-44" baseline="9803" dirty="0">
                <a:latin typeface="Times New Roman"/>
                <a:cs typeface="Times New Roman"/>
              </a:rPr>
              <a:t>2</a:t>
            </a:r>
            <a:r>
              <a:rPr sz="3900" spc="-44" baseline="9615" dirty="0">
                <a:latin typeface="Symbol"/>
                <a:cs typeface="Symbol"/>
              </a:rPr>
              <a:t></a:t>
            </a:r>
            <a:endParaRPr sz="3900" baseline="9615">
              <a:latin typeface="Symbol"/>
              <a:cs typeface="Symbo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19392" y="134984"/>
            <a:ext cx="3881120" cy="980440"/>
          </a:xfrm>
          <a:prstGeom prst="rect">
            <a:avLst/>
          </a:prstGeom>
        </p:spPr>
        <p:txBody>
          <a:bodyPr vert="horz" wrap="square" lIns="0" tIns="184785" rIns="0" bIns="0" rtlCol="0">
            <a:spAutoFit/>
          </a:bodyPr>
          <a:lstStyle/>
          <a:p>
            <a:pPr marL="403225">
              <a:lnSpc>
                <a:spcPct val="100000"/>
              </a:lnSpc>
              <a:spcBef>
                <a:spcPts val="1455"/>
              </a:spcBef>
            </a:pPr>
            <a:r>
              <a:rPr sz="2000" spc="15" dirty="0">
                <a:latin typeface="Times New Roman"/>
                <a:cs typeface="Times New Roman"/>
              </a:rPr>
              <a:t>Integration</a:t>
            </a:r>
            <a:endParaRPr sz="2000">
              <a:latin typeface="Times New Roman"/>
              <a:cs typeface="Times New Roman"/>
            </a:endParaRPr>
          </a:p>
          <a:p>
            <a:pPr marL="12700">
              <a:lnSpc>
                <a:spcPct val="100000"/>
              </a:lnSpc>
              <a:spcBef>
                <a:spcPts val="1355"/>
              </a:spcBef>
            </a:pPr>
            <a:r>
              <a:rPr sz="2000" spc="-5" dirty="0">
                <a:latin typeface="Times New Roman"/>
                <a:cs typeface="Times New Roman"/>
              </a:rPr>
              <a:t>Term-by-term</a:t>
            </a:r>
            <a:r>
              <a:rPr sz="2000" spc="-215" dirty="0">
                <a:latin typeface="Times New Roman"/>
                <a:cs typeface="Times New Roman"/>
              </a:rPr>
              <a:t> </a:t>
            </a:r>
            <a:r>
              <a:rPr sz="2000" spc="10" dirty="0">
                <a:latin typeface="Times New Roman"/>
                <a:cs typeface="Times New Roman"/>
              </a:rPr>
              <a:t>integration</a:t>
            </a:r>
            <a:r>
              <a:rPr sz="2000" spc="-225" dirty="0">
                <a:latin typeface="Times New Roman"/>
                <a:cs typeface="Times New Roman"/>
              </a:rPr>
              <a:t> </a:t>
            </a:r>
            <a:r>
              <a:rPr sz="2000" spc="25" dirty="0">
                <a:latin typeface="Times New Roman"/>
                <a:cs typeface="Times New Roman"/>
              </a:rPr>
              <a:t>of</a:t>
            </a:r>
            <a:r>
              <a:rPr sz="2000" spc="-210" dirty="0">
                <a:latin typeface="Times New Roman"/>
                <a:cs typeface="Times New Roman"/>
              </a:rPr>
              <a:t> </a:t>
            </a:r>
            <a:r>
              <a:rPr sz="2000" spc="30" dirty="0">
                <a:latin typeface="Times New Roman"/>
                <a:cs typeface="Times New Roman"/>
              </a:rPr>
              <a:t>the</a:t>
            </a:r>
            <a:r>
              <a:rPr sz="2000" spc="-130"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3" name="object 3"/>
          <p:cNvSpPr txBox="1"/>
          <p:nvPr/>
        </p:nvSpPr>
        <p:spPr>
          <a:xfrm>
            <a:off x="532765" y="1450339"/>
            <a:ext cx="681990" cy="335280"/>
          </a:xfrm>
          <a:prstGeom prst="rect">
            <a:avLst/>
          </a:prstGeom>
        </p:spPr>
        <p:txBody>
          <a:bodyPr vert="horz" wrap="square" lIns="0" tIns="16510" rIns="0" bIns="0" rtlCol="0">
            <a:spAutoFit/>
          </a:bodyPr>
          <a:lstStyle/>
          <a:p>
            <a:pPr marL="12700">
              <a:lnSpc>
                <a:spcPct val="100000"/>
              </a:lnSpc>
              <a:spcBef>
                <a:spcPts val="130"/>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a:t>
            </a:r>
            <a:r>
              <a:rPr sz="2000" dirty="0">
                <a:latin typeface="Times New Roman"/>
                <a:cs typeface="Times New Roman"/>
              </a:rPr>
              <a:t> </a:t>
            </a:r>
            <a:r>
              <a:rPr sz="2000" spc="15" dirty="0">
                <a:latin typeface="Symbol"/>
                <a:cs typeface="Symbol"/>
              </a:rPr>
              <a:t></a:t>
            </a:r>
            <a:endParaRPr sz="2000">
              <a:latin typeface="Symbol"/>
              <a:cs typeface="Symbol"/>
            </a:endParaRPr>
          </a:p>
        </p:txBody>
      </p:sp>
      <p:sp>
        <p:nvSpPr>
          <p:cNvPr id="4" name="object 4"/>
          <p:cNvSpPr txBox="1"/>
          <p:nvPr/>
        </p:nvSpPr>
        <p:spPr>
          <a:xfrm>
            <a:off x="1257300" y="1307211"/>
            <a:ext cx="154305" cy="335280"/>
          </a:xfrm>
          <a:prstGeom prst="rect">
            <a:avLst/>
          </a:prstGeom>
        </p:spPr>
        <p:txBody>
          <a:bodyPr vert="horz" wrap="square" lIns="0" tIns="16510" rIns="0" bIns="0" rtlCol="0">
            <a:spAutoFit/>
          </a:bodyPr>
          <a:lstStyle/>
          <a:p>
            <a:pPr marL="12700">
              <a:lnSpc>
                <a:spcPct val="100000"/>
              </a:lnSpc>
              <a:spcBef>
                <a:spcPts val="130"/>
              </a:spcBef>
            </a:pPr>
            <a:r>
              <a:rPr sz="2000" i="1" spc="15" dirty="0">
                <a:latin typeface="Times New Roman"/>
                <a:cs typeface="Times New Roman"/>
              </a:rPr>
              <a:t>a</a:t>
            </a:r>
            <a:endParaRPr sz="2000">
              <a:latin typeface="Times New Roman"/>
              <a:cs typeface="Times New Roman"/>
            </a:endParaRPr>
          </a:p>
        </p:txBody>
      </p:sp>
      <p:sp>
        <p:nvSpPr>
          <p:cNvPr id="5" name="object 5"/>
          <p:cNvSpPr txBox="1"/>
          <p:nvPr/>
        </p:nvSpPr>
        <p:spPr>
          <a:xfrm>
            <a:off x="1263650" y="1478978"/>
            <a:ext cx="295910" cy="508000"/>
          </a:xfrm>
          <a:prstGeom prst="rect">
            <a:avLst/>
          </a:prstGeom>
        </p:spPr>
        <p:txBody>
          <a:bodyPr vert="horz" wrap="square" lIns="0" tIns="15875" rIns="0" bIns="0" rtlCol="0">
            <a:spAutoFit/>
          </a:bodyPr>
          <a:lstStyle/>
          <a:p>
            <a:pPr marL="12700">
              <a:lnSpc>
                <a:spcPct val="100000"/>
              </a:lnSpc>
              <a:spcBef>
                <a:spcPts val="125"/>
              </a:spcBef>
            </a:pPr>
            <a:r>
              <a:rPr sz="1100" u="sng" spc="5" dirty="0">
                <a:uFill>
                  <a:solidFill>
                    <a:srgbClr val="000000"/>
                  </a:solidFill>
                </a:uFill>
                <a:latin typeface="Times New Roman"/>
                <a:cs typeface="Times New Roman"/>
              </a:rPr>
              <a:t>   </a:t>
            </a:r>
            <a:r>
              <a:rPr sz="1100" u="sng" spc="-30" dirty="0">
                <a:uFill>
                  <a:solidFill>
                    <a:srgbClr val="000000"/>
                  </a:solidFill>
                </a:uFill>
                <a:latin typeface="Times New Roman"/>
                <a:cs typeface="Times New Roman"/>
              </a:rPr>
              <a:t> </a:t>
            </a:r>
            <a:r>
              <a:rPr sz="1100" u="sng" spc="10" dirty="0">
                <a:uFill>
                  <a:solidFill>
                    <a:srgbClr val="000000"/>
                  </a:solidFill>
                </a:uFill>
                <a:latin typeface="Times New Roman"/>
                <a:cs typeface="Times New Roman"/>
              </a:rPr>
              <a:t>0</a:t>
            </a:r>
            <a:r>
              <a:rPr sz="1100" u="sng" spc="-65" dirty="0">
                <a:uFill>
                  <a:solidFill>
                    <a:srgbClr val="000000"/>
                  </a:solidFill>
                </a:uFill>
                <a:latin typeface="Times New Roman"/>
                <a:cs typeface="Times New Roman"/>
              </a:rPr>
              <a:t> </a:t>
            </a:r>
            <a:endParaRPr sz="1100">
              <a:latin typeface="Times New Roman"/>
              <a:cs typeface="Times New Roman"/>
            </a:endParaRPr>
          </a:p>
          <a:p>
            <a:pPr marL="88265">
              <a:lnSpc>
                <a:spcPct val="100000"/>
              </a:lnSpc>
              <a:spcBef>
                <a:spcPts val="50"/>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1533778" y="1450339"/>
            <a:ext cx="167005"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Symbol"/>
                <a:cs typeface="Symbol"/>
              </a:rPr>
              <a:t></a:t>
            </a:r>
            <a:endParaRPr sz="2000">
              <a:latin typeface="Symbol"/>
              <a:cs typeface="Symbol"/>
            </a:endParaRPr>
          </a:p>
        </p:txBody>
      </p:sp>
      <p:sp>
        <p:nvSpPr>
          <p:cNvPr id="7" name="object 7"/>
          <p:cNvSpPr txBox="1"/>
          <p:nvPr/>
        </p:nvSpPr>
        <p:spPr>
          <a:xfrm>
            <a:off x="1880870" y="1306195"/>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8" name="object 8"/>
          <p:cNvSpPr txBox="1"/>
          <p:nvPr/>
        </p:nvSpPr>
        <p:spPr>
          <a:xfrm>
            <a:off x="1826895" y="1806003"/>
            <a:ext cx="249554" cy="197485"/>
          </a:xfrm>
          <a:prstGeom prst="rect">
            <a:avLst/>
          </a:prstGeom>
        </p:spPr>
        <p:txBody>
          <a:bodyPr vert="horz" wrap="square" lIns="0" tIns="15875" rIns="0" bIns="0" rtlCol="0">
            <a:spAutoFit/>
          </a:bodyPr>
          <a:lstStyle/>
          <a:p>
            <a:pPr marL="12700">
              <a:lnSpc>
                <a:spcPct val="100000"/>
              </a:lnSpc>
              <a:spcBef>
                <a:spcPts val="125"/>
              </a:spcBef>
            </a:pPr>
            <a:r>
              <a:rPr sz="1100" i="1" spc="45" dirty="0">
                <a:latin typeface="Times New Roman"/>
                <a:cs typeface="Times New Roman"/>
              </a:rPr>
              <a:t>n</a:t>
            </a:r>
            <a:r>
              <a:rPr sz="1100" spc="-5" dirty="0">
                <a:latin typeface="Symbol"/>
                <a:cs typeface="Symbol"/>
              </a:rPr>
              <a:t></a:t>
            </a:r>
            <a:r>
              <a:rPr sz="1100" spc="10" dirty="0">
                <a:latin typeface="Times New Roman"/>
                <a:cs typeface="Times New Roman"/>
              </a:rPr>
              <a:t>1</a:t>
            </a:r>
            <a:endParaRPr sz="1100">
              <a:latin typeface="Times New Roman"/>
              <a:cs typeface="Times New Roman"/>
            </a:endParaRPr>
          </a:p>
        </p:txBody>
      </p:sp>
      <p:sp>
        <p:nvSpPr>
          <p:cNvPr id="9" name="object 9"/>
          <p:cNvSpPr txBox="1"/>
          <p:nvPr/>
        </p:nvSpPr>
        <p:spPr>
          <a:xfrm>
            <a:off x="1798320" y="1364614"/>
            <a:ext cx="647700" cy="495300"/>
          </a:xfrm>
          <a:prstGeom prst="rect">
            <a:avLst/>
          </a:prstGeom>
        </p:spPr>
        <p:txBody>
          <a:bodyPr vert="horz" wrap="square" lIns="0" tIns="16510" rIns="0" bIns="0" rtlCol="0">
            <a:spAutoFit/>
          </a:bodyPr>
          <a:lstStyle/>
          <a:p>
            <a:pPr marL="12700">
              <a:lnSpc>
                <a:spcPct val="100000"/>
              </a:lnSpc>
              <a:spcBef>
                <a:spcPts val="130"/>
              </a:spcBef>
              <a:tabLst>
                <a:tab pos="562610" algn="l"/>
              </a:tabLst>
            </a:pPr>
            <a:r>
              <a:rPr sz="3050" spc="20" dirty="0">
                <a:latin typeface="Symbol"/>
                <a:cs typeface="Symbol"/>
              </a:rPr>
              <a:t></a:t>
            </a:r>
            <a:r>
              <a:rPr sz="3050" spc="20" dirty="0">
                <a:latin typeface="Times New Roman"/>
                <a:cs typeface="Times New Roman"/>
              </a:rPr>
              <a:t>	</a:t>
            </a:r>
            <a:r>
              <a:rPr sz="1100" i="1" spc="10" dirty="0">
                <a:latin typeface="Times New Roman"/>
                <a:cs typeface="Times New Roman"/>
              </a:rPr>
              <a:t>n</a:t>
            </a:r>
            <a:endParaRPr sz="1100">
              <a:latin typeface="Times New Roman"/>
              <a:cs typeface="Times New Roman"/>
            </a:endParaRPr>
          </a:p>
        </p:txBody>
      </p:sp>
      <p:sp>
        <p:nvSpPr>
          <p:cNvPr id="10" name="object 10"/>
          <p:cNvSpPr txBox="1"/>
          <p:nvPr/>
        </p:nvSpPr>
        <p:spPr>
          <a:xfrm>
            <a:off x="3521709" y="1612582"/>
            <a:ext cx="97155"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11" name="object 11"/>
          <p:cNvSpPr txBox="1"/>
          <p:nvPr/>
        </p:nvSpPr>
        <p:spPr>
          <a:xfrm>
            <a:off x="2110485" y="1450339"/>
            <a:ext cx="2273300" cy="335280"/>
          </a:xfrm>
          <a:prstGeom prst="rect">
            <a:avLst/>
          </a:prstGeom>
        </p:spPr>
        <p:txBody>
          <a:bodyPr vert="horz" wrap="square" lIns="0" tIns="16510" rIns="0" bIns="0" rtlCol="0">
            <a:spAutoFit/>
          </a:bodyPr>
          <a:lstStyle/>
          <a:p>
            <a:pPr marL="12700">
              <a:lnSpc>
                <a:spcPct val="100000"/>
              </a:lnSpc>
              <a:spcBef>
                <a:spcPts val="130"/>
              </a:spcBef>
              <a:tabLst>
                <a:tab pos="365125" algn="l"/>
              </a:tabLst>
            </a:pPr>
            <a:r>
              <a:rPr sz="2000" spc="45" dirty="0">
                <a:latin typeface="Times New Roman"/>
                <a:cs typeface="Times New Roman"/>
              </a:rPr>
              <a:t>(</a:t>
            </a:r>
            <a:r>
              <a:rPr sz="2000" i="1" spc="45" dirty="0">
                <a:latin typeface="Times New Roman"/>
                <a:cs typeface="Times New Roman"/>
              </a:rPr>
              <a:t>a	</a:t>
            </a:r>
            <a:r>
              <a:rPr sz="2000" spc="20" dirty="0">
                <a:latin typeface="Times New Roman"/>
                <a:cs typeface="Times New Roman"/>
              </a:rPr>
              <a:t>cos </a:t>
            </a:r>
            <a:r>
              <a:rPr sz="2000" i="1" spc="25" dirty="0">
                <a:latin typeface="Times New Roman"/>
                <a:cs typeface="Times New Roman"/>
              </a:rPr>
              <a:t>nx </a:t>
            </a:r>
            <a:r>
              <a:rPr sz="2000" spc="15" dirty="0">
                <a:latin typeface="Symbol"/>
                <a:cs typeface="Symbol"/>
              </a:rPr>
              <a:t></a:t>
            </a:r>
            <a:r>
              <a:rPr sz="2000" spc="15" dirty="0">
                <a:latin typeface="Times New Roman"/>
                <a:cs typeface="Times New Roman"/>
              </a:rPr>
              <a:t> </a:t>
            </a:r>
            <a:r>
              <a:rPr sz="2000" i="1" spc="15" dirty="0">
                <a:latin typeface="Times New Roman"/>
                <a:cs typeface="Times New Roman"/>
              </a:rPr>
              <a:t>b </a:t>
            </a:r>
            <a:r>
              <a:rPr sz="2000" spc="30" dirty="0">
                <a:latin typeface="Times New Roman"/>
                <a:cs typeface="Times New Roman"/>
              </a:rPr>
              <a:t>sin</a:t>
            </a:r>
            <a:r>
              <a:rPr sz="2000" spc="-11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12" name="object 12"/>
          <p:cNvSpPr txBox="1"/>
          <p:nvPr/>
        </p:nvSpPr>
        <p:spPr>
          <a:xfrm>
            <a:off x="6402959" y="1474787"/>
            <a:ext cx="66865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60)</a:t>
            </a:r>
            <a:endParaRPr sz="2000">
              <a:latin typeface="Times New Roman"/>
              <a:cs typeface="Times New Roman"/>
            </a:endParaRPr>
          </a:p>
        </p:txBody>
      </p:sp>
      <p:sp>
        <p:nvSpPr>
          <p:cNvPr id="13" name="object 13"/>
          <p:cNvSpPr txBox="1"/>
          <p:nvPr/>
        </p:nvSpPr>
        <p:spPr>
          <a:xfrm>
            <a:off x="287972" y="2221166"/>
            <a:ext cx="65024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yi</a:t>
            </a:r>
            <a:r>
              <a:rPr sz="2000" spc="10" dirty="0">
                <a:latin typeface="Times New Roman"/>
                <a:cs typeface="Times New Roman"/>
              </a:rPr>
              <a:t>e</a:t>
            </a:r>
            <a:r>
              <a:rPr sz="2000" spc="40" dirty="0">
                <a:latin typeface="Times New Roman"/>
                <a:cs typeface="Times New Roman"/>
              </a:rPr>
              <a:t>l</a:t>
            </a:r>
            <a:r>
              <a:rPr sz="2000" spc="-30" dirty="0">
                <a:latin typeface="Times New Roman"/>
                <a:cs typeface="Times New Roman"/>
              </a:rPr>
              <a:t>d</a:t>
            </a:r>
            <a:r>
              <a:rPr sz="2000" spc="10" dirty="0">
                <a:latin typeface="Times New Roman"/>
                <a:cs typeface="Times New Roman"/>
              </a:rPr>
              <a:t>s</a:t>
            </a:r>
            <a:endParaRPr sz="2000">
              <a:latin typeface="Times New Roman"/>
              <a:cs typeface="Times New Roman"/>
            </a:endParaRPr>
          </a:p>
        </p:txBody>
      </p:sp>
      <p:sp>
        <p:nvSpPr>
          <p:cNvPr id="14" name="object 14"/>
          <p:cNvSpPr/>
          <p:nvPr/>
        </p:nvSpPr>
        <p:spPr>
          <a:xfrm>
            <a:off x="2278379"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5" name="object 15"/>
          <p:cNvSpPr/>
          <p:nvPr/>
        </p:nvSpPr>
        <p:spPr>
          <a:xfrm>
            <a:off x="4095750"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6" name="object 16"/>
          <p:cNvSpPr/>
          <p:nvPr/>
        </p:nvSpPr>
        <p:spPr>
          <a:xfrm>
            <a:off x="5927090"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7" name="object 17"/>
          <p:cNvSpPr txBox="1"/>
          <p:nvPr/>
        </p:nvSpPr>
        <p:spPr>
          <a:xfrm>
            <a:off x="5218176" y="2928302"/>
            <a:ext cx="1010285" cy="357505"/>
          </a:xfrm>
          <a:prstGeom prst="rect">
            <a:avLst/>
          </a:prstGeom>
        </p:spPr>
        <p:txBody>
          <a:bodyPr vert="horz" wrap="square" lIns="0" tIns="15875" rIns="0" bIns="0" rtlCol="0">
            <a:spAutoFit/>
          </a:bodyPr>
          <a:lstStyle/>
          <a:p>
            <a:pPr marL="12700">
              <a:lnSpc>
                <a:spcPct val="100000"/>
              </a:lnSpc>
              <a:spcBef>
                <a:spcPts val="125"/>
              </a:spcBef>
              <a:tabLst>
                <a:tab pos="927735" algn="l"/>
              </a:tabLst>
            </a:pPr>
            <a:r>
              <a:rPr sz="2150" spc="15" dirty="0">
                <a:latin typeface="Times New Roman"/>
                <a:cs typeface="Times New Roman"/>
              </a:rPr>
              <a:t>c</a:t>
            </a:r>
            <a:r>
              <a:rPr sz="2150" spc="45" dirty="0">
                <a:latin typeface="Times New Roman"/>
                <a:cs typeface="Times New Roman"/>
              </a:rPr>
              <a:t>o</a:t>
            </a:r>
            <a:r>
              <a:rPr sz="2150" spc="10" dirty="0">
                <a:latin typeface="Times New Roman"/>
                <a:cs typeface="Times New Roman"/>
              </a:rPr>
              <a:t>s</a:t>
            </a:r>
            <a:r>
              <a:rPr sz="2150" spc="-335" dirty="0">
                <a:latin typeface="Times New Roman"/>
                <a:cs typeface="Times New Roman"/>
              </a:rPr>
              <a:t> </a:t>
            </a:r>
            <a:r>
              <a:rPr sz="2150" i="1" spc="45" dirty="0">
                <a:latin typeface="Times New Roman"/>
                <a:cs typeface="Times New Roman"/>
              </a:rPr>
              <a:t>n</a:t>
            </a:r>
            <a:r>
              <a:rPr sz="2150" i="1" spc="10" dirty="0">
                <a:latin typeface="Times New Roman"/>
                <a:cs typeface="Times New Roman"/>
              </a:rPr>
              <a:t>x</a:t>
            </a:r>
            <a:r>
              <a:rPr sz="2150" i="1" dirty="0">
                <a:latin typeface="Times New Roman"/>
                <a:cs typeface="Times New Roman"/>
              </a:rPr>
              <a:t>	</a:t>
            </a:r>
            <a:r>
              <a:rPr sz="2150" spc="5" dirty="0">
                <a:latin typeface="Times New Roman"/>
                <a:cs typeface="Times New Roman"/>
              </a:rPr>
              <a:t>.</a:t>
            </a:r>
            <a:endParaRPr sz="2150">
              <a:latin typeface="Times New Roman"/>
              <a:cs typeface="Times New Roman"/>
            </a:endParaRPr>
          </a:p>
        </p:txBody>
      </p:sp>
      <p:sp>
        <p:nvSpPr>
          <p:cNvPr id="44" name="object 44"/>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8" name="object 18"/>
          <p:cNvSpPr txBox="1"/>
          <p:nvPr/>
        </p:nvSpPr>
        <p:spPr>
          <a:xfrm>
            <a:off x="3420490" y="2928302"/>
            <a:ext cx="1121410" cy="357505"/>
          </a:xfrm>
          <a:prstGeom prst="rect">
            <a:avLst/>
          </a:prstGeom>
        </p:spPr>
        <p:txBody>
          <a:bodyPr vert="horz" wrap="square" lIns="0" tIns="15875" rIns="0" bIns="0" rtlCol="0">
            <a:spAutoFit/>
          </a:bodyPr>
          <a:lstStyle/>
          <a:p>
            <a:pPr marL="12700">
              <a:lnSpc>
                <a:spcPct val="100000"/>
              </a:lnSpc>
              <a:spcBef>
                <a:spcPts val="125"/>
              </a:spcBef>
              <a:tabLst>
                <a:tab pos="956310" algn="l"/>
              </a:tabLst>
            </a:pPr>
            <a:r>
              <a:rPr sz="2150" spc="-10" dirty="0">
                <a:latin typeface="Times New Roman"/>
                <a:cs typeface="Times New Roman"/>
              </a:rPr>
              <a:t>s</a:t>
            </a:r>
            <a:r>
              <a:rPr sz="2150" dirty="0">
                <a:latin typeface="Times New Roman"/>
                <a:cs typeface="Times New Roman"/>
              </a:rPr>
              <a:t>i</a:t>
            </a:r>
            <a:r>
              <a:rPr sz="2150" spc="10" dirty="0">
                <a:latin typeface="Times New Roman"/>
                <a:cs typeface="Times New Roman"/>
              </a:rPr>
              <a:t>n</a:t>
            </a:r>
            <a:r>
              <a:rPr sz="2150" spc="-204" dirty="0">
                <a:latin typeface="Times New Roman"/>
                <a:cs typeface="Times New Roman"/>
              </a:rPr>
              <a:t> </a:t>
            </a:r>
            <a:r>
              <a:rPr sz="2150" i="1" spc="45" dirty="0">
                <a:latin typeface="Times New Roman"/>
                <a:cs typeface="Times New Roman"/>
              </a:rPr>
              <a:t>n</a:t>
            </a:r>
            <a:r>
              <a:rPr sz="2150" i="1" spc="10" dirty="0">
                <a:latin typeface="Times New Roman"/>
                <a:cs typeface="Times New Roman"/>
              </a:rPr>
              <a:t>x</a:t>
            </a:r>
            <a:r>
              <a:rPr sz="2150" i="1" dirty="0">
                <a:latin typeface="Times New Roman"/>
                <a:cs typeface="Times New Roman"/>
              </a:rPr>
              <a:t>	</a:t>
            </a:r>
            <a:r>
              <a:rPr sz="2150" spc="15" dirty="0">
                <a:latin typeface="Symbol"/>
                <a:cs typeface="Symbol"/>
              </a:rPr>
              <a:t></a:t>
            </a:r>
            <a:endParaRPr sz="2150">
              <a:latin typeface="Symbol"/>
              <a:cs typeface="Symbol"/>
            </a:endParaRPr>
          </a:p>
        </p:txBody>
      </p:sp>
      <p:sp>
        <p:nvSpPr>
          <p:cNvPr id="19" name="object 19"/>
          <p:cNvSpPr txBox="1"/>
          <p:nvPr/>
        </p:nvSpPr>
        <p:spPr>
          <a:xfrm>
            <a:off x="1965960" y="3138106"/>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20" name="object 20"/>
          <p:cNvSpPr txBox="1"/>
          <p:nvPr/>
        </p:nvSpPr>
        <p:spPr>
          <a:xfrm>
            <a:off x="6031865"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1" name="object 21"/>
          <p:cNvSpPr txBox="1"/>
          <p:nvPr/>
        </p:nvSpPr>
        <p:spPr>
          <a:xfrm>
            <a:off x="4199890"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2" name="object 22"/>
          <p:cNvSpPr txBox="1"/>
          <p:nvPr/>
        </p:nvSpPr>
        <p:spPr>
          <a:xfrm>
            <a:off x="2380614"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3" name="object 23"/>
          <p:cNvSpPr txBox="1"/>
          <p:nvPr/>
        </p:nvSpPr>
        <p:spPr>
          <a:xfrm>
            <a:off x="412432" y="2892805"/>
            <a:ext cx="137795" cy="518159"/>
          </a:xfrm>
          <a:prstGeom prst="rect">
            <a:avLst/>
          </a:prstGeom>
        </p:spPr>
        <p:txBody>
          <a:bodyPr vert="horz" wrap="square" lIns="0" tIns="16510" rIns="0" bIns="0" rtlCol="0">
            <a:spAutoFit/>
          </a:bodyPr>
          <a:lstStyle/>
          <a:p>
            <a:pPr marL="12700">
              <a:lnSpc>
                <a:spcPct val="100000"/>
              </a:lnSpc>
              <a:spcBef>
                <a:spcPts val="130"/>
              </a:spcBef>
            </a:pPr>
            <a:r>
              <a:rPr sz="3200" spc="5" dirty="0">
                <a:latin typeface="Symbol"/>
                <a:cs typeface="Symbol"/>
              </a:rPr>
              <a:t></a:t>
            </a:r>
            <a:endParaRPr sz="3200">
              <a:latin typeface="Symbol"/>
              <a:cs typeface="Symbol"/>
            </a:endParaRPr>
          </a:p>
        </p:txBody>
      </p:sp>
      <p:sp>
        <p:nvSpPr>
          <p:cNvPr id="24" name="object 24"/>
          <p:cNvSpPr txBox="1"/>
          <p:nvPr/>
        </p:nvSpPr>
        <p:spPr>
          <a:xfrm>
            <a:off x="4666234" y="2765361"/>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5" name="object 25"/>
          <p:cNvSpPr txBox="1"/>
          <p:nvPr/>
        </p:nvSpPr>
        <p:spPr>
          <a:xfrm>
            <a:off x="4576190" y="2838132"/>
            <a:ext cx="318135" cy="687070"/>
          </a:xfrm>
          <a:prstGeom prst="rect">
            <a:avLst/>
          </a:prstGeom>
        </p:spPr>
        <p:txBody>
          <a:bodyPr vert="horz" wrap="square" lIns="0" tIns="15875" rIns="0" bIns="0" rtlCol="0">
            <a:spAutoFit/>
          </a:bodyPr>
          <a:lstStyle/>
          <a:p>
            <a:pPr marL="12700">
              <a:lnSpc>
                <a:spcPts val="3760"/>
              </a:lnSpc>
              <a:spcBef>
                <a:spcPts val="125"/>
              </a:spcBef>
            </a:pPr>
            <a:r>
              <a:rPr sz="3200" spc="15" dirty="0">
                <a:latin typeface="Symbol"/>
                <a:cs typeface="Symbol"/>
              </a:rPr>
              <a:t></a:t>
            </a:r>
            <a:endParaRPr sz="3200">
              <a:latin typeface="Symbol"/>
              <a:cs typeface="Symbol"/>
            </a:endParaRPr>
          </a:p>
          <a:p>
            <a:pPr marL="41275">
              <a:lnSpc>
                <a:spcPts val="1420"/>
              </a:lnSpc>
            </a:pPr>
            <a:r>
              <a:rPr sz="1250" i="1" spc="10" dirty="0">
                <a:latin typeface="Times New Roman"/>
                <a:cs typeface="Times New Roman"/>
              </a:rPr>
              <a:t>n</a:t>
            </a:r>
            <a:r>
              <a:rPr sz="1250" i="1" spc="-250"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26" name="object 26"/>
          <p:cNvSpPr txBox="1"/>
          <p:nvPr/>
        </p:nvSpPr>
        <p:spPr>
          <a:xfrm>
            <a:off x="2850895" y="2765361"/>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7" name="object 27"/>
          <p:cNvSpPr txBox="1"/>
          <p:nvPr/>
        </p:nvSpPr>
        <p:spPr>
          <a:xfrm>
            <a:off x="2761995" y="2838132"/>
            <a:ext cx="318135" cy="687070"/>
          </a:xfrm>
          <a:prstGeom prst="rect">
            <a:avLst/>
          </a:prstGeom>
        </p:spPr>
        <p:txBody>
          <a:bodyPr vert="horz" wrap="square" lIns="0" tIns="15875" rIns="0" bIns="0" rtlCol="0">
            <a:spAutoFit/>
          </a:bodyPr>
          <a:lstStyle/>
          <a:p>
            <a:pPr marL="12700">
              <a:lnSpc>
                <a:spcPts val="3760"/>
              </a:lnSpc>
              <a:spcBef>
                <a:spcPts val="125"/>
              </a:spcBef>
            </a:pPr>
            <a:r>
              <a:rPr sz="3200" spc="15" dirty="0">
                <a:latin typeface="Symbol"/>
                <a:cs typeface="Symbol"/>
              </a:rPr>
              <a:t></a:t>
            </a:r>
            <a:endParaRPr sz="3200">
              <a:latin typeface="Symbol"/>
              <a:cs typeface="Symbol"/>
            </a:endParaRPr>
          </a:p>
          <a:p>
            <a:pPr marL="41275">
              <a:lnSpc>
                <a:spcPts val="1420"/>
              </a:lnSpc>
            </a:pPr>
            <a:r>
              <a:rPr sz="1250" i="1" spc="10" dirty="0">
                <a:latin typeface="Times New Roman"/>
                <a:cs typeface="Times New Roman"/>
              </a:rPr>
              <a:t>n</a:t>
            </a:r>
            <a:r>
              <a:rPr sz="1250" i="1" spc="-250"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28" name="object 28"/>
          <p:cNvSpPr txBox="1"/>
          <p:nvPr/>
        </p:nvSpPr>
        <p:spPr>
          <a:xfrm>
            <a:off x="2546985" y="292830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9" name="object 29"/>
          <p:cNvSpPr txBox="1"/>
          <p:nvPr/>
        </p:nvSpPr>
        <p:spPr>
          <a:xfrm>
            <a:off x="5951601" y="2708211"/>
            <a:ext cx="9779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0" name="object 30"/>
          <p:cNvSpPr txBox="1"/>
          <p:nvPr/>
        </p:nvSpPr>
        <p:spPr>
          <a:xfrm>
            <a:off x="5951601"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1" name="object 31"/>
          <p:cNvSpPr txBox="1"/>
          <p:nvPr/>
        </p:nvSpPr>
        <p:spPr>
          <a:xfrm>
            <a:off x="4910454" y="2941002"/>
            <a:ext cx="245745" cy="557530"/>
          </a:xfrm>
          <a:prstGeom prst="rect">
            <a:avLst/>
          </a:prstGeom>
        </p:spPr>
        <p:txBody>
          <a:bodyPr vert="horz" wrap="square" lIns="0" tIns="15875" rIns="0" bIns="0" rtlCol="0">
            <a:spAutoFit/>
          </a:bodyPr>
          <a:lstStyle/>
          <a:p>
            <a:pPr marL="12700">
              <a:lnSpc>
                <a:spcPct val="100000"/>
              </a:lnSpc>
              <a:spcBef>
                <a:spcPts val="125"/>
              </a:spcBef>
            </a:pPr>
            <a:r>
              <a:rPr sz="1250" i="1" u="sng" spc="5" dirty="0">
                <a:uFill>
                  <a:solidFill>
                    <a:srgbClr val="000000"/>
                  </a:solidFill>
                </a:uFill>
                <a:latin typeface="Times New Roman"/>
                <a:cs typeface="Times New Roman"/>
              </a:rPr>
              <a:t>  </a:t>
            </a:r>
            <a:r>
              <a:rPr sz="1250" i="1" u="sng" spc="145" dirty="0">
                <a:uFill>
                  <a:solidFill>
                    <a:srgbClr val="000000"/>
                  </a:solidFill>
                </a:uFill>
                <a:latin typeface="Times New Roman"/>
                <a:cs typeface="Times New Roman"/>
              </a:rPr>
              <a:t> </a:t>
            </a:r>
            <a:r>
              <a:rPr sz="1250" i="1" u="sng" spc="10" dirty="0">
                <a:uFill>
                  <a:solidFill>
                    <a:srgbClr val="000000"/>
                  </a:solidFill>
                </a:uFill>
                <a:latin typeface="Times New Roman"/>
                <a:cs typeface="Times New Roman"/>
              </a:rPr>
              <a:t>n</a:t>
            </a:r>
            <a:endParaRPr sz="1250">
              <a:latin typeface="Times New Roman"/>
              <a:cs typeface="Times New Roman"/>
            </a:endParaRPr>
          </a:p>
          <a:p>
            <a:pPr marL="84455">
              <a:lnSpc>
                <a:spcPct val="100000"/>
              </a:lnSpc>
              <a:spcBef>
                <a:spcPts val="80"/>
              </a:spcBef>
            </a:pPr>
            <a:r>
              <a:rPr sz="2150" i="1" spc="10" dirty="0">
                <a:latin typeface="Times New Roman"/>
                <a:cs typeface="Times New Roman"/>
              </a:rPr>
              <a:t>n</a:t>
            </a:r>
            <a:endParaRPr sz="2150">
              <a:latin typeface="Times New Roman"/>
              <a:cs typeface="Times New Roman"/>
            </a:endParaRPr>
          </a:p>
        </p:txBody>
      </p:sp>
      <p:sp>
        <p:nvSpPr>
          <p:cNvPr id="32" name="object 32"/>
          <p:cNvSpPr txBox="1"/>
          <p:nvPr/>
        </p:nvSpPr>
        <p:spPr>
          <a:xfrm>
            <a:off x="4119626" y="2708211"/>
            <a:ext cx="9779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3" name="object 33"/>
          <p:cNvSpPr txBox="1"/>
          <p:nvPr/>
        </p:nvSpPr>
        <p:spPr>
          <a:xfrm>
            <a:off x="4119626"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4" name="object 34"/>
          <p:cNvSpPr txBox="1"/>
          <p:nvPr/>
        </p:nvSpPr>
        <p:spPr>
          <a:xfrm>
            <a:off x="3096895" y="2941002"/>
            <a:ext cx="262890" cy="557530"/>
          </a:xfrm>
          <a:prstGeom prst="rect">
            <a:avLst/>
          </a:prstGeom>
        </p:spPr>
        <p:txBody>
          <a:bodyPr vert="horz" wrap="square" lIns="0" tIns="15875" rIns="0" bIns="0" rtlCol="0">
            <a:spAutoFit/>
          </a:bodyPr>
          <a:lstStyle/>
          <a:p>
            <a:pPr marL="12700">
              <a:lnSpc>
                <a:spcPct val="100000"/>
              </a:lnSpc>
              <a:spcBef>
                <a:spcPts val="125"/>
              </a:spcBef>
            </a:pPr>
            <a:r>
              <a:rPr sz="1250" i="1" u="sng" spc="5" dirty="0">
                <a:uFill>
                  <a:solidFill>
                    <a:srgbClr val="000000"/>
                  </a:solidFill>
                </a:uFill>
                <a:latin typeface="Times New Roman"/>
                <a:cs typeface="Times New Roman"/>
              </a:rPr>
              <a:t>   </a:t>
            </a:r>
            <a:r>
              <a:rPr sz="1250" i="1" u="sng" spc="-30" dirty="0">
                <a:uFill>
                  <a:solidFill>
                    <a:srgbClr val="000000"/>
                  </a:solidFill>
                </a:uFill>
                <a:latin typeface="Times New Roman"/>
                <a:cs typeface="Times New Roman"/>
              </a:rPr>
              <a:t> </a:t>
            </a:r>
            <a:r>
              <a:rPr sz="1250" i="1" u="sng" spc="10" dirty="0">
                <a:uFill>
                  <a:solidFill>
                    <a:srgbClr val="000000"/>
                  </a:solidFill>
                </a:uFill>
                <a:latin typeface="Times New Roman"/>
                <a:cs typeface="Times New Roman"/>
              </a:rPr>
              <a:t>n</a:t>
            </a:r>
            <a:endParaRPr sz="1250">
              <a:latin typeface="Times New Roman"/>
              <a:cs typeface="Times New Roman"/>
            </a:endParaRPr>
          </a:p>
          <a:p>
            <a:pPr marL="92075">
              <a:lnSpc>
                <a:spcPct val="100000"/>
              </a:lnSpc>
              <a:spcBef>
                <a:spcPts val="80"/>
              </a:spcBef>
            </a:pPr>
            <a:r>
              <a:rPr sz="2150" i="1" spc="10" dirty="0">
                <a:latin typeface="Times New Roman"/>
                <a:cs typeface="Times New Roman"/>
              </a:rPr>
              <a:t>n</a:t>
            </a:r>
            <a:endParaRPr sz="2150">
              <a:latin typeface="Times New Roman"/>
              <a:cs typeface="Times New Roman"/>
            </a:endParaRPr>
          </a:p>
        </p:txBody>
      </p:sp>
      <p:sp>
        <p:nvSpPr>
          <p:cNvPr id="35" name="object 35"/>
          <p:cNvSpPr txBox="1"/>
          <p:nvPr/>
        </p:nvSpPr>
        <p:spPr>
          <a:xfrm>
            <a:off x="1825625" y="2759011"/>
            <a:ext cx="510540" cy="357505"/>
          </a:xfrm>
          <a:prstGeom prst="rect">
            <a:avLst/>
          </a:prstGeom>
        </p:spPr>
        <p:txBody>
          <a:bodyPr vert="horz" wrap="square" lIns="0" tIns="15875" rIns="0" bIns="0" rtlCol="0">
            <a:spAutoFit/>
          </a:bodyPr>
          <a:lstStyle/>
          <a:p>
            <a:pPr marL="38100">
              <a:lnSpc>
                <a:spcPct val="100000"/>
              </a:lnSpc>
              <a:spcBef>
                <a:spcPts val="125"/>
              </a:spcBef>
            </a:pPr>
            <a:r>
              <a:rPr sz="2150" i="1" spc="10" dirty="0">
                <a:latin typeface="Times New Roman"/>
                <a:cs typeface="Times New Roman"/>
              </a:rPr>
              <a:t>a x</a:t>
            </a:r>
            <a:r>
              <a:rPr sz="2150" i="1" spc="-360" dirty="0">
                <a:latin typeface="Times New Roman"/>
                <a:cs typeface="Times New Roman"/>
              </a:rPr>
              <a:t> </a:t>
            </a:r>
            <a:r>
              <a:rPr sz="1875" i="1" spc="15" baseline="48888" dirty="0">
                <a:latin typeface="Times New Roman"/>
                <a:cs typeface="Times New Roman"/>
              </a:rPr>
              <a:t>x</a:t>
            </a:r>
            <a:endParaRPr sz="1875" baseline="48888">
              <a:latin typeface="Times New Roman"/>
              <a:cs typeface="Times New Roman"/>
            </a:endParaRPr>
          </a:p>
        </p:txBody>
      </p:sp>
      <p:sp>
        <p:nvSpPr>
          <p:cNvPr id="36" name="object 36"/>
          <p:cNvSpPr txBox="1"/>
          <p:nvPr/>
        </p:nvSpPr>
        <p:spPr>
          <a:xfrm>
            <a:off x="742632" y="2928302"/>
            <a:ext cx="1542415" cy="357505"/>
          </a:xfrm>
          <a:prstGeom prst="rect">
            <a:avLst/>
          </a:prstGeom>
        </p:spPr>
        <p:txBody>
          <a:bodyPr vert="horz" wrap="square" lIns="0" tIns="15875" rIns="0" bIns="0" rtlCol="0">
            <a:spAutoFit/>
          </a:bodyPr>
          <a:lstStyle/>
          <a:p>
            <a:pPr marL="38100">
              <a:lnSpc>
                <a:spcPct val="100000"/>
              </a:lnSpc>
              <a:spcBef>
                <a:spcPts val="125"/>
              </a:spcBef>
              <a:tabLst>
                <a:tab pos="1229360" algn="l"/>
                <a:tab pos="1503680" algn="l"/>
              </a:tabLst>
            </a:pPr>
            <a:r>
              <a:rPr sz="2150" i="1" spc="5" dirty="0">
                <a:latin typeface="Times New Roman"/>
                <a:cs typeface="Times New Roman"/>
              </a:rPr>
              <a:t>f</a:t>
            </a:r>
            <a:r>
              <a:rPr sz="2150" i="1" spc="-20" dirty="0">
                <a:latin typeface="Times New Roman"/>
                <a:cs typeface="Times New Roman"/>
              </a:rPr>
              <a:t> </a:t>
            </a:r>
            <a:r>
              <a:rPr sz="2150" spc="85" dirty="0">
                <a:latin typeface="Times New Roman"/>
                <a:cs typeface="Times New Roman"/>
              </a:rPr>
              <a:t>(</a:t>
            </a:r>
            <a:r>
              <a:rPr sz="2150" i="1" spc="85" dirty="0">
                <a:latin typeface="Times New Roman"/>
                <a:cs typeface="Times New Roman"/>
              </a:rPr>
              <a:t>x</a:t>
            </a:r>
            <a:r>
              <a:rPr sz="2150" spc="85" dirty="0">
                <a:latin typeface="Times New Roman"/>
                <a:cs typeface="Times New Roman"/>
              </a:rPr>
              <a:t>)</a:t>
            </a:r>
            <a:r>
              <a:rPr sz="2150" i="1" spc="85" dirty="0">
                <a:latin typeface="Times New Roman"/>
                <a:cs typeface="Times New Roman"/>
              </a:rPr>
              <a:t>dx</a:t>
            </a:r>
            <a:r>
              <a:rPr sz="2150" i="1" dirty="0">
                <a:latin typeface="Times New Roman"/>
                <a:cs typeface="Times New Roman"/>
              </a:rPr>
              <a:t> </a:t>
            </a:r>
            <a:r>
              <a:rPr sz="2150" spc="80" dirty="0">
                <a:latin typeface="Symbol"/>
                <a:cs typeface="Symbol"/>
              </a:rPr>
              <a:t></a:t>
            </a:r>
            <a:r>
              <a:rPr sz="3225" u="sng" spc="120" baseline="16795" dirty="0">
                <a:uFill>
                  <a:solidFill>
                    <a:srgbClr val="000000"/>
                  </a:solidFill>
                </a:uFill>
                <a:latin typeface="Symbol"/>
                <a:cs typeface="Symbol"/>
              </a:rPr>
              <a:t></a:t>
            </a:r>
            <a:r>
              <a:rPr sz="1875" u="sng" spc="15" baseline="28888" dirty="0">
                <a:uFill>
                  <a:solidFill>
                    <a:srgbClr val="000000"/>
                  </a:solidFill>
                </a:uFill>
                <a:latin typeface="Times New Roman"/>
                <a:cs typeface="Times New Roman"/>
              </a:rPr>
              <a:t>0	</a:t>
            </a:r>
            <a:endParaRPr sz="1875" baseline="28888">
              <a:latin typeface="Times New Roman"/>
              <a:cs typeface="Times New Roman"/>
            </a:endParaRPr>
          </a:p>
        </p:txBody>
      </p:sp>
      <p:sp>
        <p:nvSpPr>
          <p:cNvPr id="37" name="object 37"/>
          <p:cNvSpPr txBox="1"/>
          <p:nvPr/>
        </p:nvSpPr>
        <p:spPr>
          <a:xfrm>
            <a:off x="2300604"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8" name="object 38"/>
          <p:cNvSpPr txBox="1"/>
          <p:nvPr/>
        </p:nvSpPr>
        <p:spPr>
          <a:xfrm>
            <a:off x="553719" y="2835528"/>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9" name="object 39"/>
          <p:cNvSpPr txBox="1"/>
          <p:nvPr/>
        </p:nvSpPr>
        <p:spPr>
          <a:xfrm>
            <a:off x="489584" y="3191573"/>
            <a:ext cx="219710" cy="220345"/>
          </a:xfrm>
          <a:prstGeom prst="rect">
            <a:avLst/>
          </a:prstGeom>
        </p:spPr>
        <p:txBody>
          <a:bodyPr vert="horz" wrap="square" lIns="0" tIns="15875" rIns="0" bIns="0" rtlCol="0">
            <a:spAutoFit/>
          </a:bodyPr>
          <a:lstStyle/>
          <a:p>
            <a:pPr marL="38100">
              <a:lnSpc>
                <a:spcPct val="100000"/>
              </a:lnSpc>
              <a:spcBef>
                <a:spcPts val="125"/>
              </a:spcBef>
            </a:pPr>
            <a:r>
              <a:rPr sz="1250" i="1" spc="55" dirty="0">
                <a:latin typeface="Times New Roman"/>
                <a:cs typeface="Times New Roman"/>
              </a:rPr>
              <a:t>x</a:t>
            </a:r>
            <a:r>
              <a:rPr sz="1350" spc="82" baseline="-9259" dirty="0">
                <a:latin typeface="Times New Roman"/>
                <a:cs typeface="Times New Roman"/>
              </a:rPr>
              <a:t>0</a:t>
            </a:r>
            <a:endParaRPr sz="1350" baseline="-9259">
              <a:latin typeface="Times New Roman"/>
              <a:cs typeface="Times New Roman"/>
            </a:endParaRPr>
          </a:p>
        </p:txBody>
      </p:sp>
      <p:sp>
        <p:nvSpPr>
          <p:cNvPr id="40" name="object 40"/>
          <p:cNvSpPr txBox="1"/>
          <p:nvPr/>
        </p:nvSpPr>
        <p:spPr>
          <a:xfrm>
            <a:off x="4925695" y="2759011"/>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b</a:t>
            </a:r>
            <a:endParaRPr sz="2150">
              <a:latin typeface="Times New Roman"/>
              <a:cs typeface="Times New Roman"/>
            </a:endParaRPr>
          </a:p>
        </p:txBody>
      </p:sp>
      <p:sp>
        <p:nvSpPr>
          <p:cNvPr id="41" name="object 41"/>
          <p:cNvSpPr txBox="1"/>
          <p:nvPr/>
        </p:nvSpPr>
        <p:spPr>
          <a:xfrm>
            <a:off x="3120389" y="2759011"/>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a</a:t>
            </a:r>
            <a:endParaRPr sz="2150">
              <a:latin typeface="Times New Roman"/>
              <a:cs typeface="Times New Roman"/>
            </a:endParaRPr>
          </a:p>
        </p:txBody>
      </p:sp>
      <p:sp>
        <p:nvSpPr>
          <p:cNvPr id="42" name="object 42"/>
          <p:cNvSpPr txBox="1"/>
          <p:nvPr/>
        </p:nvSpPr>
        <p:spPr>
          <a:xfrm>
            <a:off x="6535166" y="298418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61</a:t>
            </a:r>
            <a:r>
              <a:rPr sz="2000" spc="5" dirty="0">
                <a:latin typeface="Times New Roman"/>
                <a:cs typeface="Times New Roman"/>
              </a:rPr>
              <a:t>)</a:t>
            </a:r>
            <a:endParaRPr sz="2000">
              <a:latin typeface="Times New Roman"/>
              <a:cs typeface="Times New Roman"/>
            </a:endParaRPr>
          </a:p>
        </p:txBody>
      </p:sp>
      <p:sp>
        <p:nvSpPr>
          <p:cNvPr id="43" name="object 43"/>
          <p:cNvSpPr txBox="1"/>
          <p:nvPr/>
        </p:nvSpPr>
        <p:spPr>
          <a:xfrm>
            <a:off x="147002" y="3823652"/>
            <a:ext cx="8122920" cy="2165985"/>
          </a:xfrm>
          <a:prstGeom prst="rect">
            <a:avLst/>
          </a:prstGeom>
        </p:spPr>
        <p:txBody>
          <a:bodyPr vert="horz" wrap="square" lIns="0" tIns="15875" rIns="0" bIns="0" rtlCol="0">
            <a:spAutoFit/>
          </a:bodyPr>
          <a:lstStyle/>
          <a:p>
            <a:pPr marL="12700" marR="5080">
              <a:lnSpc>
                <a:spcPct val="100000"/>
              </a:lnSpc>
              <a:spcBef>
                <a:spcPts val="125"/>
              </a:spcBef>
              <a:tabLst>
                <a:tab pos="4036060" algn="l"/>
              </a:tabLst>
            </a:pPr>
            <a:r>
              <a:rPr sz="2000" dirty="0">
                <a:latin typeface="Times New Roman"/>
                <a:cs typeface="Times New Roman"/>
              </a:rPr>
              <a:t>Clearly, </a:t>
            </a:r>
            <a:r>
              <a:rPr sz="2000" spc="30" dirty="0">
                <a:latin typeface="Times New Roman"/>
                <a:cs typeface="Times New Roman"/>
              </a:rPr>
              <a:t>the </a:t>
            </a:r>
            <a:r>
              <a:rPr sz="2000" spc="10" dirty="0">
                <a:latin typeface="Times New Roman"/>
                <a:cs typeface="Times New Roman"/>
              </a:rPr>
              <a:t>effect </a:t>
            </a:r>
            <a:r>
              <a:rPr sz="2000" spc="25" dirty="0">
                <a:latin typeface="Times New Roman"/>
                <a:cs typeface="Times New Roman"/>
              </a:rPr>
              <a:t>of </a:t>
            </a:r>
            <a:r>
              <a:rPr sz="2000" spc="15" dirty="0">
                <a:latin typeface="Times New Roman"/>
                <a:cs typeface="Times New Roman"/>
              </a:rPr>
              <a:t>integration </a:t>
            </a:r>
            <a:r>
              <a:rPr sz="2000" spc="25" dirty="0">
                <a:latin typeface="Times New Roman"/>
                <a:cs typeface="Times New Roman"/>
              </a:rPr>
              <a:t>is to </a:t>
            </a:r>
            <a:r>
              <a:rPr sz="2000" spc="20" dirty="0">
                <a:latin typeface="Times New Roman"/>
                <a:cs typeface="Times New Roman"/>
              </a:rPr>
              <a:t>place </a:t>
            </a:r>
            <a:r>
              <a:rPr sz="2000" spc="10" dirty="0">
                <a:latin typeface="Times New Roman"/>
                <a:cs typeface="Times New Roman"/>
              </a:rPr>
              <a:t>an </a:t>
            </a:r>
            <a:r>
              <a:rPr sz="2000" spc="15" dirty="0">
                <a:latin typeface="Times New Roman"/>
                <a:cs typeface="Times New Roman"/>
              </a:rPr>
              <a:t>additional </a:t>
            </a:r>
            <a:r>
              <a:rPr sz="2000" spc="30" dirty="0">
                <a:latin typeface="Times New Roman"/>
                <a:cs typeface="Times New Roman"/>
              </a:rPr>
              <a:t>power </a:t>
            </a:r>
            <a:r>
              <a:rPr sz="2000" spc="25" dirty="0">
                <a:latin typeface="Times New Roman"/>
                <a:cs typeface="Times New Roman"/>
              </a:rPr>
              <a:t>of </a:t>
            </a:r>
            <a:r>
              <a:rPr sz="2000" spc="10" dirty="0">
                <a:latin typeface="Times New Roman"/>
                <a:cs typeface="Times New Roman"/>
              </a:rPr>
              <a:t>n </a:t>
            </a:r>
            <a:r>
              <a:rPr sz="2000" spc="25" dirty="0">
                <a:latin typeface="Times New Roman"/>
                <a:cs typeface="Times New Roman"/>
              </a:rPr>
              <a:t>in </a:t>
            </a:r>
            <a:r>
              <a:rPr sz="2000" spc="30" dirty="0">
                <a:latin typeface="Times New Roman"/>
                <a:cs typeface="Times New Roman"/>
              </a:rPr>
              <a:t>the  </a:t>
            </a:r>
            <a:r>
              <a:rPr sz="2000" spc="10" dirty="0">
                <a:latin typeface="Times New Roman"/>
                <a:cs typeface="Times New Roman"/>
              </a:rPr>
              <a:t>denominator </a:t>
            </a:r>
            <a:r>
              <a:rPr sz="2000" spc="25" dirty="0">
                <a:latin typeface="Times New Roman"/>
                <a:cs typeface="Times New Roman"/>
              </a:rPr>
              <a:t>of </a:t>
            </a:r>
            <a:r>
              <a:rPr sz="2000" spc="10" dirty="0">
                <a:latin typeface="Times New Roman"/>
                <a:cs typeface="Times New Roman"/>
              </a:rPr>
              <a:t>each </a:t>
            </a:r>
            <a:r>
              <a:rPr sz="2000" spc="15" dirty="0">
                <a:latin typeface="Times New Roman"/>
                <a:cs typeface="Times New Roman"/>
              </a:rPr>
              <a:t>coefficient. </a:t>
            </a:r>
            <a:r>
              <a:rPr sz="2000" spc="35" dirty="0">
                <a:latin typeface="Times New Roman"/>
                <a:cs typeface="Times New Roman"/>
              </a:rPr>
              <a:t>This </a:t>
            </a:r>
            <a:r>
              <a:rPr sz="2000" spc="15" dirty="0">
                <a:latin typeface="Times New Roman"/>
                <a:cs typeface="Times New Roman"/>
              </a:rPr>
              <a:t>results </a:t>
            </a:r>
            <a:r>
              <a:rPr sz="2000" spc="25" dirty="0">
                <a:latin typeface="Times New Roman"/>
                <a:cs typeface="Times New Roman"/>
              </a:rPr>
              <a:t>in </a:t>
            </a:r>
            <a:r>
              <a:rPr sz="2000" spc="20" dirty="0">
                <a:latin typeface="Times New Roman"/>
                <a:cs typeface="Times New Roman"/>
              </a:rPr>
              <a:t>more rapid </a:t>
            </a:r>
            <a:r>
              <a:rPr sz="2000" spc="15" dirty="0">
                <a:latin typeface="Times New Roman"/>
                <a:cs typeface="Times New Roman"/>
              </a:rPr>
              <a:t>convergence </a:t>
            </a:r>
            <a:r>
              <a:rPr sz="2000" spc="25" dirty="0">
                <a:latin typeface="Times New Roman"/>
                <a:cs typeface="Times New Roman"/>
              </a:rPr>
              <a:t>than  </a:t>
            </a:r>
            <a:r>
              <a:rPr sz="2000" spc="15" dirty="0">
                <a:latin typeface="Times New Roman"/>
                <a:cs typeface="Times New Roman"/>
              </a:rPr>
              <a:t>before. </a:t>
            </a:r>
            <a:r>
              <a:rPr sz="2000" spc="-5" dirty="0">
                <a:latin typeface="Times New Roman"/>
                <a:cs typeface="Times New Roman"/>
              </a:rPr>
              <a:t>Consequently, </a:t>
            </a:r>
            <a:r>
              <a:rPr sz="2000" spc="10" dirty="0">
                <a:latin typeface="Times New Roman"/>
                <a:cs typeface="Times New Roman"/>
              </a:rPr>
              <a:t>a </a:t>
            </a:r>
            <a:r>
              <a:rPr sz="2000" spc="25" dirty="0">
                <a:latin typeface="Times New Roman"/>
                <a:cs typeface="Times New Roman"/>
              </a:rPr>
              <a:t>convergent </a:t>
            </a:r>
            <a:r>
              <a:rPr sz="2000" spc="20" dirty="0">
                <a:latin typeface="Times New Roman"/>
                <a:cs typeface="Times New Roman"/>
              </a:rPr>
              <a:t>Fourier series </a:t>
            </a:r>
            <a:r>
              <a:rPr sz="2000" spc="15" dirty="0">
                <a:latin typeface="Times New Roman"/>
                <a:cs typeface="Times New Roman"/>
              </a:rPr>
              <a:t>may </a:t>
            </a:r>
            <a:r>
              <a:rPr sz="2000" spc="25" dirty="0">
                <a:latin typeface="Times New Roman"/>
                <a:cs typeface="Times New Roman"/>
              </a:rPr>
              <a:t>always be integrated  </a:t>
            </a:r>
            <a:r>
              <a:rPr sz="2000" spc="20" dirty="0">
                <a:latin typeface="Times New Roman"/>
                <a:cs typeface="Times New Roman"/>
              </a:rPr>
              <a:t>term </a:t>
            </a:r>
            <a:r>
              <a:rPr sz="2000" spc="25" dirty="0">
                <a:latin typeface="Times New Roman"/>
                <a:cs typeface="Times New Roman"/>
              </a:rPr>
              <a:t>by </a:t>
            </a:r>
            <a:r>
              <a:rPr sz="2000" spc="15" dirty="0">
                <a:latin typeface="Times New Roman"/>
                <a:cs typeface="Times New Roman"/>
              </a:rPr>
              <a:t>term, </a:t>
            </a:r>
            <a:r>
              <a:rPr sz="2000" spc="30" dirty="0">
                <a:latin typeface="Times New Roman"/>
                <a:cs typeface="Times New Roman"/>
              </a:rPr>
              <a:t>the </a:t>
            </a:r>
            <a:r>
              <a:rPr sz="2000" spc="20" dirty="0">
                <a:latin typeface="Times New Roman"/>
                <a:cs typeface="Times New Roman"/>
              </a:rPr>
              <a:t>resulting series </a:t>
            </a:r>
            <a:r>
              <a:rPr sz="2000" spc="5" dirty="0">
                <a:latin typeface="Times New Roman"/>
                <a:cs typeface="Times New Roman"/>
              </a:rPr>
              <a:t>converging </a:t>
            </a:r>
            <a:r>
              <a:rPr sz="2000" spc="10" dirty="0">
                <a:latin typeface="Times New Roman"/>
                <a:cs typeface="Times New Roman"/>
              </a:rPr>
              <a:t>uniformly </a:t>
            </a:r>
            <a:r>
              <a:rPr sz="2000" spc="25" dirty="0">
                <a:latin typeface="Times New Roman"/>
                <a:cs typeface="Times New Roman"/>
              </a:rPr>
              <a:t>to </a:t>
            </a:r>
            <a:r>
              <a:rPr sz="2000" spc="30" dirty="0">
                <a:latin typeface="Times New Roman"/>
                <a:cs typeface="Times New Roman"/>
              </a:rPr>
              <a:t>the </a:t>
            </a:r>
            <a:r>
              <a:rPr sz="2000" spc="25" dirty="0">
                <a:latin typeface="Times New Roman"/>
                <a:cs typeface="Times New Roman"/>
              </a:rPr>
              <a:t>integral of </a:t>
            </a:r>
            <a:r>
              <a:rPr sz="2000" spc="30" dirty="0">
                <a:latin typeface="Times New Roman"/>
                <a:cs typeface="Times New Roman"/>
              </a:rPr>
              <a:t>the  </a:t>
            </a:r>
            <a:r>
              <a:rPr sz="2000" spc="20" dirty="0">
                <a:latin typeface="Times New Roman"/>
                <a:cs typeface="Times New Roman"/>
              </a:rPr>
              <a:t>original </a:t>
            </a:r>
            <a:r>
              <a:rPr sz="2000" spc="15" dirty="0">
                <a:latin typeface="Times New Roman"/>
                <a:cs typeface="Times New Roman"/>
              </a:rPr>
              <a:t>function. </a:t>
            </a:r>
            <a:r>
              <a:rPr sz="2000" spc="20" dirty="0">
                <a:latin typeface="Times New Roman"/>
                <a:cs typeface="Times New Roman"/>
              </a:rPr>
              <a:t>Indeed, </a:t>
            </a:r>
            <a:r>
              <a:rPr sz="2000" spc="10" dirty="0">
                <a:latin typeface="Times New Roman"/>
                <a:cs typeface="Times New Roman"/>
              </a:rPr>
              <a:t>term-by-term integration </a:t>
            </a:r>
            <a:r>
              <a:rPr sz="2000" spc="15" dirty="0">
                <a:latin typeface="Times New Roman"/>
                <a:cs typeface="Times New Roman"/>
              </a:rPr>
              <a:t>may </a:t>
            </a:r>
            <a:r>
              <a:rPr sz="2000" spc="25" dirty="0">
                <a:latin typeface="Times New Roman"/>
                <a:cs typeface="Times New Roman"/>
              </a:rPr>
              <a:t>be valid </a:t>
            </a:r>
            <a:r>
              <a:rPr sz="2000" spc="20" dirty="0">
                <a:latin typeface="Times New Roman"/>
                <a:cs typeface="Times New Roman"/>
              </a:rPr>
              <a:t>even if </a:t>
            </a:r>
            <a:r>
              <a:rPr sz="2000" spc="30" dirty="0">
                <a:latin typeface="Times New Roman"/>
                <a:cs typeface="Times New Roman"/>
              </a:rPr>
              <a:t>the  </a:t>
            </a:r>
            <a:r>
              <a:rPr sz="2000" spc="20" dirty="0">
                <a:latin typeface="Times New Roman"/>
                <a:cs typeface="Times New Roman"/>
              </a:rPr>
              <a:t>original</a:t>
            </a:r>
            <a:r>
              <a:rPr sz="2000" spc="-150" dirty="0">
                <a:latin typeface="Times New Roman"/>
                <a:cs typeface="Times New Roman"/>
              </a:rPr>
              <a:t> </a:t>
            </a:r>
            <a:r>
              <a:rPr sz="2000" spc="20" dirty="0">
                <a:latin typeface="Times New Roman"/>
                <a:cs typeface="Times New Roman"/>
              </a:rPr>
              <a:t>series</a:t>
            </a:r>
            <a:r>
              <a:rPr sz="2000" spc="-229" dirty="0">
                <a:latin typeface="Times New Roman"/>
                <a:cs typeface="Times New Roman"/>
              </a:rPr>
              <a:t> </a:t>
            </a:r>
            <a:r>
              <a:rPr sz="2000" spc="25" dirty="0">
                <a:latin typeface="Times New Roman"/>
                <a:cs typeface="Times New Roman"/>
              </a:rPr>
              <a:t>(Eq.</a:t>
            </a:r>
            <a:r>
              <a:rPr sz="2000" spc="-180" dirty="0">
                <a:latin typeface="Times New Roman"/>
                <a:cs typeface="Times New Roman"/>
              </a:rPr>
              <a:t> </a:t>
            </a:r>
            <a:r>
              <a:rPr sz="2000" spc="25" dirty="0">
                <a:latin typeface="Times New Roman"/>
                <a:cs typeface="Times New Roman"/>
              </a:rPr>
              <a:t>(7.60))</a:t>
            </a:r>
            <a:r>
              <a:rPr sz="2000" spc="-175" dirty="0">
                <a:latin typeface="Times New Roman"/>
                <a:cs typeface="Times New Roman"/>
              </a:rPr>
              <a:t> </a:t>
            </a:r>
            <a:r>
              <a:rPr sz="2000" spc="25" dirty="0">
                <a:latin typeface="Times New Roman"/>
                <a:cs typeface="Times New Roman"/>
              </a:rPr>
              <a:t>is</a:t>
            </a:r>
            <a:r>
              <a:rPr sz="2000" spc="-5" dirty="0">
                <a:latin typeface="Times New Roman"/>
                <a:cs typeface="Times New Roman"/>
              </a:rPr>
              <a:t> </a:t>
            </a:r>
            <a:r>
              <a:rPr sz="2000" spc="35" dirty="0">
                <a:latin typeface="Times New Roman"/>
                <a:cs typeface="Times New Roman"/>
              </a:rPr>
              <a:t>not</a:t>
            </a:r>
            <a:r>
              <a:rPr sz="2000" spc="-160" dirty="0">
                <a:latin typeface="Times New Roman"/>
                <a:cs typeface="Times New Roman"/>
              </a:rPr>
              <a:t> </a:t>
            </a:r>
            <a:r>
              <a:rPr sz="2000" spc="25" dirty="0">
                <a:latin typeface="Times New Roman"/>
                <a:cs typeface="Times New Roman"/>
              </a:rPr>
              <a:t>itself	</a:t>
            </a:r>
            <a:r>
              <a:rPr sz="2000" spc="15" dirty="0">
                <a:latin typeface="Times New Roman"/>
                <a:cs typeface="Times New Roman"/>
              </a:rPr>
              <a:t>convergent!</a:t>
            </a:r>
            <a:r>
              <a:rPr sz="2000" spc="-210" dirty="0">
                <a:latin typeface="Times New Roman"/>
                <a:cs typeface="Times New Roman"/>
              </a:rPr>
              <a:t> </a:t>
            </a:r>
            <a:r>
              <a:rPr sz="2000" spc="30" dirty="0">
                <a:latin typeface="Times New Roman"/>
                <a:cs typeface="Times New Roman"/>
              </a:rPr>
              <a:t>The</a:t>
            </a:r>
            <a:r>
              <a:rPr sz="2000" spc="-185" dirty="0">
                <a:latin typeface="Times New Roman"/>
                <a:cs typeface="Times New Roman"/>
              </a:rPr>
              <a:t> </a:t>
            </a:r>
            <a:r>
              <a:rPr sz="2000" spc="20" dirty="0">
                <a:latin typeface="Times New Roman"/>
                <a:cs typeface="Times New Roman"/>
              </a:rPr>
              <a:t>function</a:t>
            </a:r>
            <a:r>
              <a:rPr sz="2000" spc="-229" dirty="0">
                <a:latin typeface="Times New Roman"/>
                <a:cs typeface="Times New Roman"/>
              </a:rPr>
              <a:t> </a:t>
            </a:r>
            <a:r>
              <a:rPr sz="2000" spc="15" dirty="0">
                <a:latin typeface="Times New Roman"/>
                <a:cs typeface="Times New Roman"/>
              </a:rPr>
              <a:t>f(x)</a:t>
            </a:r>
            <a:r>
              <a:rPr sz="2000" spc="-210" dirty="0">
                <a:latin typeface="Times New Roman"/>
                <a:cs typeface="Times New Roman"/>
              </a:rPr>
              <a:t> </a:t>
            </a:r>
            <a:r>
              <a:rPr sz="2000" spc="20" dirty="0">
                <a:latin typeface="Times New Roman"/>
                <a:cs typeface="Times New Roman"/>
              </a:rPr>
              <a:t>need</a:t>
            </a:r>
            <a:r>
              <a:rPr sz="2000" spc="-100" dirty="0">
                <a:latin typeface="Times New Roman"/>
                <a:cs typeface="Times New Roman"/>
              </a:rPr>
              <a:t> </a:t>
            </a:r>
            <a:r>
              <a:rPr sz="2000" spc="30" dirty="0">
                <a:latin typeface="Times New Roman"/>
                <a:cs typeface="Times New Roman"/>
              </a:rPr>
              <a:t>only  </a:t>
            </a:r>
            <a:r>
              <a:rPr sz="2000" spc="25" dirty="0">
                <a:latin typeface="Times New Roman"/>
                <a:cs typeface="Times New Roman"/>
              </a:rPr>
              <a:t>be</a:t>
            </a:r>
            <a:r>
              <a:rPr sz="2000" spc="-130" dirty="0">
                <a:latin typeface="Times New Roman"/>
                <a:cs typeface="Times New Roman"/>
              </a:rPr>
              <a:t> </a:t>
            </a:r>
            <a:r>
              <a:rPr sz="2000" spc="10" dirty="0">
                <a:latin typeface="Times New Roman"/>
                <a:cs typeface="Times New Roman"/>
              </a:rPr>
              <a:t>integrable.</a:t>
            </a:r>
            <a:endParaRPr sz="2000">
              <a:latin typeface="Times New Roman"/>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340677" y="233362"/>
            <a:ext cx="7108825" cy="35750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Times New Roman"/>
                <a:cs typeface="Times New Roman"/>
              </a:rPr>
              <a:t>Strictly</a:t>
            </a:r>
            <a:r>
              <a:rPr sz="2000" spc="-165" dirty="0">
                <a:latin typeface="Times New Roman"/>
                <a:cs typeface="Times New Roman"/>
              </a:rPr>
              <a:t> </a:t>
            </a:r>
            <a:r>
              <a:rPr sz="2000" spc="5" dirty="0">
                <a:latin typeface="Times New Roman"/>
                <a:cs typeface="Times New Roman"/>
              </a:rPr>
              <a:t>speaking,</a:t>
            </a:r>
            <a:r>
              <a:rPr sz="2000" spc="-170" dirty="0">
                <a:latin typeface="Times New Roman"/>
                <a:cs typeface="Times New Roman"/>
              </a:rPr>
              <a:t> </a:t>
            </a:r>
            <a:r>
              <a:rPr sz="2000" spc="35" dirty="0">
                <a:latin typeface="Times New Roman"/>
                <a:cs typeface="Times New Roman"/>
              </a:rPr>
              <a:t>Eq.</a:t>
            </a:r>
            <a:r>
              <a:rPr sz="2000" spc="-185" dirty="0">
                <a:latin typeface="Times New Roman"/>
                <a:cs typeface="Times New Roman"/>
              </a:rPr>
              <a:t> </a:t>
            </a:r>
            <a:r>
              <a:rPr sz="2000" spc="30" dirty="0">
                <a:latin typeface="Times New Roman"/>
                <a:cs typeface="Times New Roman"/>
              </a:rPr>
              <a:t>(7.61)</a:t>
            </a:r>
            <a:r>
              <a:rPr sz="2000" spc="-1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30" dirty="0">
                <a:latin typeface="Times New Roman"/>
                <a:cs typeface="Times New Roman"/>
              </a:rPr>
              <a:t>be</a:t>
            </a:r>
            <a:r>
              <a:rPr sz="2000" spc="-125" dirty="0">
                <a:latin typeface="Times New Roman"/>
                <a:cs typeface="Times New Roman"/>
              </a:rPr>
              <a:t> </a:t>
            </a:r>
            <a:r>
              <a:rPr sz="2000" spc="10" dirty="0">
                <a:latin typeface="Times New Roman"/>
                <a:cs typeface="Times New Roman"/>
              </a:rPr>
              <a:t>a</a:t>
            </a:r>
            <a:r>
              <a:rPr sz="2000" spc="25" dirty="0">
                <a:latin typeface="Times New Roman"/>
                <a:cs typeface="Times New Roman"/>
              </a:rPr>
              <a:t> Fourier</a:t>
            </a:r>
            <a:r>
              <a:rPr sz="2000" spc="-200"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20" dirty="0">
                <a:latin typeface="Times New Roman"/>
                <a:cs typeface="Times New Roman"/>
              </a:rPr>
              <a:t>is</a:t>
            </a:r>
            <a:r>
              <a:rPr sz="2000" spc="-135" dirty="0">
                <a:latin typeface="Times New Roman"/>
                <a:cs typeface="Times New Roman"/>
              </a:rPr>
              <a:t> </a:t>
            </a:r>
            <a:r>
              <a:rPr sz="2000" spc="5" dirty="0">
                <a:latin typeface="Times New Roman"/>
                <a:cs typeface="Times New Roman"/>
              </a:rPr>
              <a:t>,</a:t>
            </a:r>
            <a:r>
              <a:rPr sz="2000" spc="-35" dirty="0">
                <a:latin typeface="Times New Roman"/>
                <a:cs typeface="Times New Roman"/>
              </a:rPr>
              <a:t> </a:t>
            </a:r>
            <a:r>
              <a:rPr sz="2000" spc="20" dirty="0">
                <a:latin typeface="Times New Roman"/>
                <a:cs typeface="Times New Roman"/>
              </a:rPr>
              <a:t>if</a:t>
            </a:r>
            <a:r>
              <a:rPr sz="2000" spc="-50" dirty="0">
                <a:latin typeface="Times New Roman"/>
                <a:cs typeface="Times New Roman"/>
              </a:rPr>
              <a:t> </a:t>
            </a:r>
            <a:r>
              <a:rPr sz="3225" i="1" spc="44" baseline="3875" dirty="0">
                <a:latin typeface="Times New Roman"/>
                <a:cs typeface="Times New Roman"/>
              </a:rPr>
              <a:t>a</a:t>
            </a:r>
            <a:r>
              <a:rPr sz="1875" spc="44" baseline="-11111" dirty="0">
                <a:latin typeface="Times New Roman"/>
                <a:cs typeface="Times New Roman"/>
              </a:rPr>
              <a:t>0</a:t>
            </a:r>
            <a:r>
              <a:rPr sz="1875" spc="-75" baseline="-11111" dirty="0">
                <a:latin typeface="Times New Roman"/>
                <a:cs typeface="Times New Roman"/>
              </a:rPr>
              <a:t> </a:t>
            </a:r>
            <a:r>
              <a:rPr sz="3225" spc="22" baseline="3875" dirty="0">
                <a:latin typeface="Symbol"/>
                <a:cs typeface="Symbol"/>
              </a:rPr>
              <a:t></a:t>
            </a:r>
            <a:r>
              <a:rPr sz="3225" spc="97" baseline="3875" dirty="0">
                <a:latin typeface="Times New Roman"/>
                <a:cs typeface="Times New Roman"/>
              </a:rPr>
              <a:t> </a:t>
            </a:r>
            <a:r>
              <a:rPr sz="3225" spc="15" baseline="3875" dirty="0">
                <a:latin typeface="Times New Roman"/>
                <a:cs typeface="Times New Roman"/>
              </a:rPr>
              <a:t>0</a:t>
            </a:r>
            <a:endParaRPr sz="3225" baseline="3875">
              <a:latin typeface="Times New Roman"/>
              <a:cs typeface="Times New Roman"/>
            </a:endParaRPr>
          </a:p>
        </p:txBody>
      </p:sp>
      <p:sp>
        <p:nvSpPr>
          <p:cNvPr id="3" name="object 3"/>
          <p:cNvSpPr txBox="1"/>
          <p:nvPr/>
        </p:nvSpPr>
        <p:spPr>
          <a:xfrm>
            <a:off x="2651379" y="807084"/>
            <a:ext cx="116205" cy="242570"/>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4" name="object 4"/>
          <p:cNvSpPr txBox="1"/>
          <p:nvPr/>
        </p:nvSpPr>
        <p:spPr>
          <a:xfrm>
            <a:off x="430847" y="588327"/>
            <a:ext cx="4021454" cy="391795"/>
          </a:xfrm>
          <a:prstGeom prst="rect">
            <a:avLst/>
          </a:prstGeom>
        </p:spPr>
        <p:txBody>
          <a:bodyPr vert="horz" wrap="square" lIns="0" tIns="12700" rIns="0" bIns="0" rtlCol="0">
            <a:spAutoFit/>
          </a:bodyPr>
          <a:lstStyle/>
          <a:p>
            <a:pPr marL="38100">
              <a:lnSpc>
                <a:spcPct val="100000"/>
              </a:lnSpc>
              <a:spcBef>
                <a:spcPts val="100"/>
              </a:spcBef>
              <a:tabLst>
                <a:tab pos="2231390" algn="l"/>
              </a:tabLst>
            </a:pPr>
            <a:r>
              <a:rPr sz="2000" spc="25" dirty="0">
                <a:latin typeface="Times New Roman"/>
                <a:cs typeface="Times New Roman"/>
              </a:rPr>
              <a:t>there</a:t>
            </a:r>
            <a:r>
              <a:rPr sz="2000" spc="-200" dirty="0">
                <a:latin typeface="Times New Roman"/>
                <a:cs typeface="Times New Roman"/>
              </a:rPr>
              <a:t> </a:t>
            </a:r>
            <a:r>
              <a:rPr sz="2000" spc="35" dirty="0">
                <a:latin typeface="Times New Roman"/>
                <a:cs typeface="Times New Roman"/>
              </a:rPr>
              <a:t>will</a:t>
            </a:r>
            <a:r>
              <a:rPr sz="2000" spc="-160" dirty="0">
                <a:latin typeface="Times New Roman"/>
                <a:cs typeface="Times New Roman"/>
              </a:rPr>
              <a:t> </a:t>
            </a:r>
            <a:r>
              <a:rPr sz="2000" spc="30" dirty="0">
                <a:latin typeface="Times New Roman"/>
                <a:cs typeface="Times New Roman"/>
              </a:rPr>
              <a:t>be</a:t>
            </a:r>
            <a:r>
              <a:rPr sz="2000" spc="-120"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20" dirty="0">
                <a:latin typeface="Times New Roman"/>
                <a:cs typeface="Times New Roman"/>
              </a:rPr>
              <a:t>term	</a:t>
            </a:r>
            <a:r>
              <a:rPr sz="2100" u="sng" spc="15" baseline="29761" dirty="0">
                <a:uFill>
                  <a:solidFill>
                    <a:srgbClr val="000000"/>
                  </a:solidFill>
                </a:uFill>
                <a:latin typeface="Times New Roman"/>
                <a:cs typeface="Times New Roman"/>
              </a:rPr>
              <a:t>1</a:t>
            </a:r>
            <a:r>
              <a:rPr sz="2100" spc="15" baseline="29761" dirty="0">
                <a:latin typeface="Times New Roman"/>
                <a:cs typeface="Times New Roman"/>
              </a:rPr>
              <a:t> </a:t>
            </a:r>
            <a:r>
              <a:rPr sz="2400" i="1" spc="5" dirty="0">
                <a:latin typeface="Times New Roman"/>
                <a:cs typeface="Times New Roman"/>
              </a:rPr>
              <a:t>a</a:t>
            </a:r>
            <a:r>
              <a:rPr sz="2100" spc="7" baseline="-17857" dirty="0">
                <a:latin typeface="Times New Roman"/>
                <a:cs typeface="Times New Roman"/>
              </a:rPr>
              <a:t>0 </a:t>
            </a:r>
            <a:r>
              <a:rPr sz="2400" i="1" dirty="0">
                <a:latin typeface="Times New Roman"/>
                <a:cs typeface="Times New Roman"/>
              </a:rPr>
              <a:t>x </a:t>
            </a:r>
            <a:r>
              <a:rPr sz="2000" spc="5" dirty="0">
                <a:latin typeface="Times New Roman"/>
                <a:cs typeface="Times New Roman"/>
              </a:rPr>
              <a:t>.</a:t>
            </a:r>
            <a:r>
              <a:rPr sz="2000" spc="-310" dirty="0">
                <a:latin typeface="Times New Roman"/>
                <a:cs typeface="Times New Roman"/>
              </a:rPr>
              <a:t> </a:t>
            </a:r>
            <a:r>
              <a:rPr sz="2000" spc="20" dirty="0">
                <a:latin typeface="Times New Roman"/>
                <a:cs typeface="Times New Roman"/>
              </a:rPr>
              <a:t>However,</a:t>
            </a:r>
            <a:endParaRPr sz="2000">
              <a:latin typeface="Times New Roman"/>
              <a:cs typeface="Times New Roman"/>
            </a:endParaRPr>
          </a:p>
        </p:txBody>
      </p:sp>
      <p:sp>
        <p:nvSpPr>
          <p:cNvPr id="5" name="object 5"/>
          <p:cNvSpPr txBox="1"/>
          <p:nvPr/>
        </p:nvSpPr>
        <p:spPr>
          <a:xfrm>
            <a:off x="279082" y="1932622"/>
            <a:ext cx="8125459" cy="1927225"/>
          </a:xfrm>
          <a:prstGeom prst="rect">
            <a:avLst/>
          </a:prstGeom>
        </p:spPr>
        <p:txBody>
          <a:bodyPr vert="horz" wrap="square" lIns="0" tIns="15875" rIns="0" bIns="0" rtlCol="0">
            <a:spAutoFit/>
          </a:bodyPr>
          <a:lstStyle/>
          <a:p>
            <a:pPr marL="260350">
              <a:lnSpc>
                <a:spcPct val="100000"/>
              </a:lnSpc>
              <a:spcBef>
                <a:spcPts val="125"/>
              </a:spcBef>
            </a:pPr>
            <a:r>
              <a:rPr sz="2000" spc="30" dirty="0">
                <a:latin typeface="Times New Roman"/>
                <a:cs typeface="Times New Roman"/>
              </a:rPr>
              <a:t>will</a:t>
            </a:r>
            <a:r>
              <a:rPr sz="2000" spc="-165" dirty="0">
                <a:latin typeface="Times New Roman"/>
                <a:cs typeface="Times New Roman"/>
              </a:rPr>
              <a:t> </a:t>
            </a:r>
            <a:r>
              <a:rPr sz="2000" spc="15" dirty="0">
                <a:latin typeface="Times New Roman"/>
                <a:cs typeface="Times New Roman"/>
              </a:rPr>
              <a:t>still</a:t>
            </a:r>
            <a:r>
              <a:rPr sz="2000" spc="-155" dirty="0">
                <a:latin typeface="Times New Roman"/>
                <a:cs typeface="Times New Roman"/>
              </a:rPr>
              <a:t> </a:t>
            </a:r>
            <a:r>
              <a:rPr sz="2000" spc="25" dirty="0">
                <a:latin typeface="Times New Roman"/>
                <a:cs typeface="Times New Roman"/>
              </a:rPr>
              <a:t>be</a:t>
            </a:r>
            <a:r>
              <a:rPr sz="2000" spc="-200" dirty="0">
                <a:latin typeface="Times New Roman"/>
                <a:cs typeface="Times New Roman"/>
              </a:rPr>
              <a:t> </a:t>
            </a:r>
            <a:r>
              <a:rPr sz="2000" spc="10" dirty="0">
                <a:latin typeface="Times New Roman"/>
                <a:cs typeface="Times New Roman"/>
              </a:rPr>
              <a:t>a</a:t>
            </a:r>
            <a:r>
              <a:rPr sz="2000" spc="20" dirty="0">
                <a:latin typeface="Times New Roman"/>
                <a:cs typeface="Times New Roman"/>
              </a:rPr>
              <a:t> Fourier</a:t>
            </a:r>
            <a:r>
              <a:rPr sz="2000" spc="-18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a:p>
            <a:pPr>
              <a:lnSpc>
                <a:spcPct val="100000"/>
              </a:lnSpc>
            </a:pPr>
            <a:endParaRPr sz="2200">
              <a:latin typeface="Times New Roman"/>
              <a:cs typeface="Times New Roman"/>
            </a:endParaRPr>
          </a:p>
          <a:p>
            <a:pPr marL="412750">
              <a:lnSpc>
                <a:spcPct val="100000"/>
              </a:lnSpc>
              <a:spcBef>
                <a:spcPts val="1380"/>
              </a:spcBef>
            </a:pPr>
            <a:r>
              <a:rPr sz="2000" dirty="0">
                <a:latin typeface="Times New Roman"/>
                <a:cs typeface="Times New Roman"/>
              </a:rPr>
              <a:t>Differentiation</a:t>
            </a:r>
            <a:endParaRPr sz="2000">
              <a:latin typeface="Times New Roman"/>
              <a:cs typeface="Times New Roman"/>
            </a:endParaRPr>
          </a:p>
          <a:p>
            <a:pPr marL="12700">
              <a:lnSpc>
                <a:spcPct val="100000"/>
              </a:lnSpc>
              <a:spcBef>
                <a:spcPts val="1430"/>
              </a:spcBef>
            </a:pPr>
            <a:r>
              <a:rPr sz="2000" spc="35" dirty="0">
                <a:latin typeface="Times New Roman"/>
                <a:cs typeface="Times New Roman"/>
              </a:rPr>
              <a:t>The</a:t>
            </a:r>
            <a:r>
              <a:rPr sz="2000" spc="-190" dirty="0">
                <a:latin typeface="Times New Roman"/>
                <a:cs typeface="Times New Roman"/>
              </a:rPr>
              <a:t> </a:t>
            </a:r>
            <a:r>
              <a:rPr sz="2000" spc="25" dirty="0">
                <a:latin typeface="Times New Roman"/>
                <a:cs typeface="Times New Roman"/>
              </a:rPr>
              <a:t>situation</a:t>
            </a:r>
            <a:r>
              <a:rPr sz="2000" spc="-215" dirty="0">
                <a:latin typeface="Times New Roman"/>
                <a:cs typeface="Times New Roman"/>
              </a:rPr>
              <a:t> </a:t>
            </a:r>
            <a:r>
              <a:rPr sz="2000" spc="15" dirty="0">
                <a:latin typeface="Times New Roman"/>
                <a:cs typeface="Times New Roman"/>
              </a:rPr>
              <a:t>regarding</a:t>
            </a:r>
            <a:r>
              <a:rPr sz="2000" spc="-150" dirty="0">
                <a:latin typeface="Times New Roman"/>
                <a:cs typeface="Times New Roman"/>
              </a:rPr>
              <a:t> </a:t>
            </a:r>
            <a:r>
              <a:rPr sz="2000" dirty="0">
                <a:latin typeface="Times New Roman"/>
                <a:cs typeface="Times New Roman"/>
              </a:rPr>
              <a:t>differentiation</a:t>
            </a:r>
            <a:r>
              <a:rPr sz="2000" spc="-24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35" dirty="0">
                <a:latin typeface="Times New Roman"/>
                <a:cs typeface="Times New Roman"/>
              </a:rPr>
              <a:t>quite</a:t>
            </a:r>
            <a:r>
              <a:rPr sz="2000" spc="-165" dirty="0">
                <a:latin typeface="Times New Roman"/>
                <a:cs typeface="Times New Roman"/>
              </a:rPr>
              <a:t> </a:t>
            </a:r>
            <a:r>
              <a:rPr sz="2000" spc="20" dirty="0">
                <a:latin typeface="Times New Roman"/>
                <a:cs typeface="Times New Roman"/>
              </a:rPr>
              <a:t>different</a:t>
            </a:r>
            <a:r>
              <a:rPr sz="2000" spc="-235" dirty="0">
                <a:latin typeface="Times New Roman"/>
                <a:cs typeface="Times New Roman"/>
              </a:rPr>
              <a:t> </a:t>
            </a:r>
            <a:r>
              <a:rPr sz="2000" spc="20" dirty="0">
                <a:latin typeface="Times New Roman"/>
                <a:cs typeface="Times New Roman"/>
              </a:rPr>
              <a:t>from</a:t>
            </a:r>
            <a:r>
              <a:rPr sz="2000" spc="-180" dirty="0">
                <a:latin typeface="Times New Roman"/>
                <a:cs typeface="Times New Roman"/>
              </a:rPr>
              <a:t> </a:t>
            </a:r>
            <a:r>
              <a:rPr sz="2000" spc="25" dirty="0">
                <a:latin typeface="Times New Roman"/>
                <a:cs typeface="Times New Roman"/>
              </a:rPr>
              <a:t>that</a:t>
            </a:r>
            <a:r>
              <a:rPr sz="2000" spc="-155" dirty="0">
                <a:latin typeface="Times New Roman"/>
                <a:cs typeface="Times New Roman"/>
              </a:rPr>
              <a:t> </a:t>
            </a:r>
            <a:r>
              <a:rPr sz="2000" spc="25" dirty="0">
                <a:latin typeface="Times New Roman"/>
                <a:cs typeface="Times New Roman"/>
              </a:rPr>
              <a:t>of</a:t>
            </a:r>
            <a:r>
              <a:rPr sz="2000" spc="-40" dirty="0">
                <a:latin typeface="Times New Roman"/>
                <a:cs typeface="Times New Roman"/>
              </a:rPr>
              <a:t> </a:t>
            </a:r>
            <a:r>
              <a:rPr sz="2000" spc="10" dirty="0">
                <a:latin typeface="Times New Roman"/>
                <a:cs typeface="Times New Roman"/>
              </a:rPr>
              <a:t>integration.</a:t>
            </a:r>
            <a:endParaRPr sz="2000">
              <a:latin typeface="Times New Roman"/>
              <a:cs typeface="Times New Roman"/>
            </a:endParaRPr>
          </a:p>
          <a:p>
            <a:pPr marL="12700">
              <a:lnSpc>
                <a:spcPct val="100000"/>
              </a:lnSpc>
              <a:spcBef>
                <a:spcPts val="5"/>
              </a:spcBef>
            </a:pPr>
            <a:r>
              <a:rPr sz="2000" spc="20" dirty="0">
                <a:latin typeface="Times New Roman"/>
                <a:cs typeface="Times New Roman"/>
              </a:rPr>
              <a:t>Here</a:t>
            </a:r>
            <a:r>
              <a:rPr sz="2000" spc="-204" dirty="0">
                <a:latin typeface="Times New Roman"/>
                <a:cs typeface="Times New Roman"/>
              </a:rPr>
              <a:t> </a:t>
            </a:r>
            <a:r>
              <a:rPr sz="2000" spc="25" dirty="0">
                <a:latin typeface="Times New Roman"/>
                <a:cs typeface="Times New Roman"/>
              </a:rPr>
              <a:t>thee</a:t>
            </a:r>
            <a:r>
              <a:rPr sz="2000" spc="-120" dirty="0">
                <a:latin typeface="Times New Roman"/>
                <a:cs typeface="Times New Roman"/>
              </a:rPr>
              <a:t> </a:t>
            </a:r>
            <a:r>
              <a:rPr sz="2000" spc="30" dirty="0">
                <a:latin typeface="Times New Roman"/>
                <a:cs typeface="Times New Roman"/>
              </a:rPr>
              <a:t>word</a:t>
            </a:r>
            <a:r>
              <a:rPr sz="2000" spc="-85" dirty="0">
                <a:latin typeface="Times New Roman"/>
                <a:cs typeface="Times New Roman"/>
              </a:rPr>
              <a:t> </a:t>
            </a:r>
            <a:r>
              <a:rPr sz="2000" spc="25" dirty="0">
                <a:latin typeface="Times New Roman"/>
                <a:cs typeface="Times New Roman"/>
              </a:rPr>
              <a:t>is</a:t>
            </a:r>
            <a:r>
              <a:rPr sz="2000" spc="-90" dirty="0">
                <a:latin typeface="Times New Roman"/>
                <a:cs typeface="Times New Roman"/>
              </a:rPr>
              <a:t> </a:t>
            </a:r>
            <a:r>
              <a:rPr sz="2000" i="1" spc="35" dirty="0">
                <a:latin typeface="Times New Roman"/>
                <a:cs typeface="Times New Roman"/>
              </a:rPr>
              <a:t>caution</a:t>
            </a:r>
            <a:r>
              <a:rPr sz="2000" spc="35" dirty="0">
                <a:latin typeface="Times New Roman"/>
                <a:cs typeface="Times New Roman"/>
              </a:rPr>
              <a:t>.</a:t>
            </a:r>
            <a:r>
              <a:rPr sz="2000" spc="-260" dirty="0">
                <a:latin typeface="Times New Roman"/>
                <a:cs typeface="Times New Roman"/>
              </a:rPr>
              <a:t> </a:t>
            </a:r>
            <a:r>
              <a:rPr sz="2000" spc="20" dirty="0">
                <a:latin typeface="Times New Roman"/>
                <a:cs typeface="Times New Roman"/>
              </a:rPr>
              <a:t>Consider</a:t>
            </a:r>
            <a:r>
              <a:rPr sz="2000" spc="-200" dirty="0">
                <a:latin typeface="Times New Roman"/>
                <a:cs typeface="Times New Roman"/>
              </a:rPr>
              <a:t> </a:t>
            </a:r>
            <a:r>
              <a:rPr sz="2000" spc="30" dirty="0">
                <a:latin typeface="Times New Roman"/>
                <a:cs typeface="Times New Roman"/>
              </a:rPr>
              <a:t>the</a:t>
            </a:r>
            <a:r>
              <a:rPr sz="2000" spc="-185"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20" dirty="0">
                <a:latin typeface="Times New Roman"/>
                <a:cs typeface="Times New Roman"/>
              </a:rPr>
              <a:t>for</a:t>
            </a:r>
            <a:endParaRPr sz="2000">
              <a:latin typeface="Times New Roman"/>
              <a:cs typeface="Times New Roman"/>
            </a:endParaRPr>
          </a:p>
        </p:txBody>
      </p:sp>
      <p:sp>
        <p:nvSpPr>
          <p:cNvPr id="6" name="object 6"/>
          <p:cNvSpPr txBox="1"/>
          <p:nvPr/>
        </p:nvSpPr>
        <p:spPr>
          <a:xfrm>
            <a:off x="1944370" y="1146492"/>
            <a:ext cx="106045" cy="243204"/>
          </a:xfrm>
          <a:prstGeom prst="rect">
            <a:avLst/>
          </a:prstGeom>
        </p:spPr>
        <p:txBody>
          <a:bodyPr vert="horz" wrap="square" lIns="0" tIns="15875" rIns="0" bIns="0" rtlCol="0">
            <a:spAutoFit/>
          </a:bodyPr>
          <a:lstStyle/>
          <a:p>
            <a:pPr marL="12700">
              <a:lnSpc>
                <a:spcPct val="100000"/>
              </a:lnSpc>
              <a:spcBef>
                <a:spcPts val="125"/>
              </a:spcBef>
            </a:pPr>
            <a:r>
              <a:rPr sz="1400" i="1" spc="10" dirty="0">
                <a:latin typeface="Times New Roman"/>
                <a:cs typeface="Times New Roman"/>
              </a:rPr>
              <a:t>x</a:t>
            </a:r>
            <a:endParaRPr sz="1400">
              <a:latin typeface="Times New Roman"/>
              <a:cs typeface="Times New Roman"/>
            </a:endParaRPr>
          </a:p>
        </p:txBody>
      </p:sp>
      <p:sp>
        <p:nvSpPr>
          <p:cNvPr id="7" name="object 7"/>
          <p:cNvSpPr txBox="1"/>
          <p:nvPr/>
        </p:nvSpPr>
        <p:spPr>
          <a:xfrm>
            <a:off x="1898650" y="1543367"/>
            <a:ext cx="106045" cy="243204"/>
          </a:xfrm>
          <a:prstGeom prst="rect">
            <a:avLst/>
          </a:prstGeom>
        </p:spPr>
        <p:txBody>
          <a:bodyPr vert="horz" wrap="square" lIns="0" tIns="15875" rIns="0" bIns="0" rtlCol="0">
            <a:spAutoFit/>
          </a:bodyPr>
          <a:lstStyle/>
          <a:p>
            <a:pPr marL="12700">
              <a:lnSpc>
                <a:spcPct val="100000"/>
              </a:lnSpc>
              <a:spcBef>
                <a:spcPts val="125"/>
              </a:spcBef>
            </a:pPr>
            <a:r>
              <a:rPr sz="1400" i="1" spc="10" dirty="0">
                <a:latin typeface="Times New Roman"/>
                <a:cs typeface="Times New Roman"/>
              </a:rPr>
              <a:t>x</a:t>
            </a:r>
            <a:endParaRPr sz="1400">
              <a:latin typeface="Times New Roman"/>
              <a:cs typeface="Times New Roman"/>
            </a:endParaRPr>
          </a:p>
        </p:txBody>
      </p:sp>
      <p:sp>
        <p:nvSpPr>
          <p:cNvPr id="8" name="object 8"/>
          <p:cNvSpPr txBox="1"/>
          <p:nvPr/>
        </p:nvSpPr>
        <p:spPr>
          <a:xfrm>
            <a:off x="3335401" y="1452816"/>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0</a:t>
            </a:r>
            <a:endParaRPr sz="1400">
              <a:latin typeface="Times New Roman"/>
              <a:cs typeface="Times New Roman"/>
            </a:endParaRPr>
          </a:p>
        </p:txBody>
      </p:sp>
      <p:sp>
        <p:nvSpPr>
          <p:cNvPr id="9" name="object 9"/>
          <p:cNvSpPr txBox="1"/>
          <p:nvPr/>
        </p:nvSpPr>
        <p:spPr>
          <a:xfrm>
            <a:off x="3028950" y="1468373"/>
            <a:ext cx="116205" cy="242570"/>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10" name="object 10"/>
          <p:cNvSpPr txBox="1"/>
          <p:nvPr/>
        </p:nvSpPr>
        <p:spPr>
          <a:xfrm>
            <a:off x="2152395" y="1249616"/>
            <a:ext cx="1423035" cy="391795"/>
          </a:xfrm>
          <a:prstGeom prst="rect">
            <a:avLst/>
          </a:prstGeom>
        </p:spPr>
        <p:txBody>
          <a:bodyPr vert="horz" wrap="square" lIns="0" tIns="12700" rIns="0" bIns="0" rtlCol="0">
            <a:spAutoFit/>
          </a:bodyPr>
          <a:lstStyle/>
          <a:p>
            <a:pPr marL="38100">
              <a:lnSpc>
                <a:spcPct val="100000"/>
              </a:lnSpc>
              <a:spcBef>
                <a:spcPts val="100"/>
              </a:spcBef>
            </a:pPr>
            <a:r>
              <a:rPr sz="2400" i="1" dirty="0">
                <a:latin typeface="Times New Roman"/>
                <a:cs typeface="Times New Roman"/>
              </a:rPr>
              <a:t>f </a:t>
            </a:r>
            <a:r>
              <a:rPr sz="2400" spc="50" dirty="0">
                <a:latin typeface="Times New Roman"/>
                <a:cs typeface="Times New Roman"/>
              </a:rPr>
              <a:t>(</a:t>
            </a:r>
            <a:r>
              <a:rPr sz="2400" i="1" spc="50" dirty="0">
                <a:latin typeface="Times New Roman"/>
                <a:cs typeface="Times New Roman"/>
              </a:rPr>
              <a:t>x</a:t>
            </a:r>
            <a:r>
              <a:rPr sz="2400" spc="50" dirty="0">
                <a:latin typeface="Times New Roman"/>
                <a:cs typeface="Times New Roman"/>
              </a:rPr>
              <a:t>) </a:t>
            </a:r>
            <a:r>
              <a:rPr sz="2400" dirty="0">
                <a:latin typeface="Symbol"/>
                <a:cs typeface="Symbol"/>
              </a:rPr>
              <a:t></a:t>
            </a:r>
            <a:r>
              <a:rPr sz="2400" dirty="0">
                <a:latin typeface="Times New Roman"/>
                <a:cs typeface="Times New Roman"/>
              </a:rPr>
              <a:t> </a:t>
            </a:r>
            <a:r>
              <a:rPr sz="2100" u="sng" spc="15" baseline="29761" dirty="0">
                <a:uFill>
                  <a:solidFill>
                    <a:srgbClr val="000000"/>
                  </a:solidFill>
                </a:uFill>
                <a:latin typeface="Times New Roman"/>
                <a:cs typeface="Times New Roman"/>
              </a:rPr>
              <a:t>1</a:t>
            </a:r>
            <a:r>
              <a:rPr sz="2100" spc="15" baseline="29761" dirty="0">
                <a:latin typeface="Times New Roman"/>
                <a:cs typeface="Times New Roman"/>
              </a:rPr>
              <a:t> </a:t>
            </a:r>
            <a:r>
              <a:rPr sz="2400" i="1" dirty="0">
                <a:latin typeface="Times New Roman"/>
                <a:cs typeface="Times New Roman"/>
              </a:rPr>
              <a:t>a</a:t>
            </a:r>
            <a:r>
              <a:rPr sz="2400" i="1" spc="-95" dirty="0">
                <a:latin typeface="Times New Roman"/>
                <a:cs typeface="Times New Roman"/>
              </a:rPr>
              <a:t> </a:t>
            </a:r>
            <a:r>
              <a:rPr sz="2400" i="1" dirty="0">
                <a:latin typeface="Times New Roman"/>
                <a:cs typeface="Times New Roman"/>
              </a:rPr>
              <a:t>x</a:t>
            </a:r>
            <a:endParaRPr sz="2400">
              <a:latin typeface="Times New Roman"/>
              <a:cs typeface="Times New Roman"/>
            </a:endParaRPr>
          </a:p>
        </p:txBody>
      </p:sp>
      <p:sp>
        <p:nvSpPr>
          <p:cNvPr id="11" name="object 11"/>
          <p:cNvSpPr txBox="1"/>
          <p:nvPr/>
        </p:nvSpPr>
        <p:spPr>
          <a:xfrm>
            <a:off x="1986660" y="1648142"/>
            <a:ext cx="87630" cy="174625"/>
          </a:xfrm>
          <a:prstGeom prst="rect">
            <a:avLst/>
          </a:prstGeom>
        </p:spPr>
        <p:txBody>
          <a:bodyPr vert="horz" wrap="square" lIns="0" tIns="15875" rIns="0" bIns="0" rtlCol="0">
            <a:spAutoFit/>
          </a:bodyPr>
          <a:lstStyle/>
          <a:p>
            <a:pPr marL="12700">
              <a:lnSpc>
                <a:spcPct val="100000"/>
              </a:lnSpc>
              <a:spcBef>
                <a:spcPts val="125"/>
              </a:spcBef>
            </a:pPr>
            <a:r>
              <a:rPr sz="950" spc="10" dirty="0">
                <a:latin typeface="Times New Roman"/>
                <a:cs typeface="Times New Roman"/>
              </a:rPr>
              <a:t>0</a:t>
            </a:r>
            <a:endParaRPr sz="950">
              <a:latin typeface="Times New Roman"/>
              <a:cs typeface="Times New Roman"/>
            </a:endParaRPr>
          </a:p>
        </p:txBody>
      </p:sp>
      <p:sp>
        <p:nvSpPr>
          <p:cNvPr id="12" name="object 12"/>
          <p:cNvSpPr txBox="1"/>
          <p:nvPr/>
        </p:nvSpPr>
        <p:spPr>
          <a:xfrm>
            <a:off x="1790700" y="1206118"/>
            <a:ext cx="138430" cy="575310"/>
          </a:xfrm>
          <a:prstGeom prst="rect">
            <a:avLst/>
          </a:prstGeom>
        </p:spPr>
        <p:txBody>
          <a:bodyPr vert="horz" wrap="square" lIns="0" tIns="13335" rIns="0" bIns="0" rtlCol="0">
            <a:spAutoFit/>
          </a:bodyPr>
          <a:lstStyle/>
          <a:p>
            <a:pPr marL="12700">
              <a:lnSpc>
                <a:spcPct val="100000"/>
              </a:lnSpc>
              <a:spcBef>
                <a:spcPts val="105"/>
              </a:spcBef>
            </a:pPr>
            <a:r>
              <a:rPr sz="3600" spc="-140" dirty="0">
                <a:latin typeface="Symbol"/>
                <a:cs typeface="Symbol"/>
              </a:rPr>
              <a:t></a:t>
            </a:r>
            <a:endParaRPr sz="3600">
              <a:latin typeface="Symbol"/>
              <a:cs typeface="Symbol"/>
            </a:endParaRPr>
          </a:p>
        </p:txBody>
      </p:sp>
      <p:sp>
        <p:nvSpPr>
          <p:cNvPr id="13" name="object 13"/>
          <p:cNvSpPr txBox="1"/>
          <p:nvPr/>
        </p:nvSpPr>
        <p:spPr>
          <a:xfrm>
            <a:off x="5542279" y="132200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62</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1536319" y="4056316"/>
            <a:ext cx="1062355" cy="380365"/>
          </a:xfrm>
          <a:prstGeom prst="rect">
            <a:avLst/>
          </a:prstGeom>
        </p:spPr>
        <p:txBody>
          <a:bodyPr vert="horz" wrap="square" lIns="0" tIns="15875" rIns="0" bIns="0" rtlCol="0">
            <a:spAutoFit/>
          </a:bodyPr>
          <a:lstStyle/>
          <a:p>
            <a:pPr marL="12700">
              <a:lnSpc>
                <a:spcPct val="100000"/>
              </a:lnSpc>
              <a:spcBef>
                <a:spcPts val="125"/>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5" dirty="0">
                <a:latin typeface="Times New Roman"/>
                <a:cs typeface="Times New Roman"/>
              </a:rPr>
              <a:t> </a:t>
            </a:r>
            <a:r>
              <a:rPr sz="2300" i="1" spc="15" dirty="0">
                <a:latin typeface="Times New Roman"/>
                <a:cs typeface="Times New Roman"/>
              </a:rPr>
              <a:t>x</a:t>
            </a:r>
            <a:r>
              <a:rPr sz="2300" spc="15" dirty="0">
                <a:latin typeface="Times New Roman"/>
                <a:cs typeface="Times New Roman"/>
              </a:rPr>
              <a:t>,</a:t>
            </a:r>
            <a:endParaRPr sz="2300">
              <a:latin typeface="Times New Roman"/>
              <a:cs typeface="Times New Roman"/>
            </a:endParaRPr>
          </a:p>
        </p:txBody>
      </p:sp>
      <p:sp>
        <p:nvSpPr>
          <p:cNvPr id="15" name="object 15"/>
          <p:cNvSpPr txBox="1"/>
          <p:nvPr/>
        </p:nvSpPr>
        <p:spPr>
          <a:xfrm>
            <a:off x="3004820" y="4051236"/>
            <a:ext cx="1256665" cy="403225"/>
          </a:xfrm>
          <a:prstGeom prst="rect">
            <a:avLst/>
          </a:prstGeom>
        </p:spPr>
        <p:txBody>
          <a:bodyPr vert="horz" wrap="square" lIns="0" tIns="15875" rIns="0" bIns="0" rtlCol="0">
            <a:spAutoFit/>
          </a:bodyPr>
          <a:lstStyle/>
          <a:p>
            <a:pPr marL="12700">
              <a:lnSpc>
                <a:spcPct val="100000"/>
              </a:lnSpc>
              <a:spcBef>
                <a:spcPts val="125"/>
              </a:spcBef>
            </a:pPr>
            <a:r>
              <a:rPr sz="2450" spc="160" dirty="0">
                <a:latin typeface="Symbol"/>
                <a:cs typeface="Symbol"/>
              </a:rPr>
              <a:t></a:t>
            </a:r>
            <a:r>
              <a:rPr sz="2450" spc="-204" dirty="0">
                <a:latin typeface="Times New Roman"/>
                <a:cs typeface="Times New Roman"/>
              </a:rPr>
              <a:t> </a:t>
            </a:r>
            <a:r>
              <a:rPr sz="2450" spc="15" dirty="0">
                <a:latin typeface="Symbol"/>
                <a:cs typeface="Symbol"/>
              </a:rPr>
              <a:t></a:t>
            </a:r>
            <a:r>
              <a:rPr sz="2450" spc="-275" dirty="0">
                <a:latin typeface="Times New Roman"/>
                <a:cs typeface="Times New Roman"/>
              </a:rPr>
              <a:t> </a:t>
            </a:r>
            <a:r>
              <a:rPr sz="2450" i="1" spc="10" dirty="0">
                <a:latin typeface="Times New Roman"/>
                <a:cs typeface="Times New Roman"/>
              </a:rPr>
              <a:t>x</a:t>
            </a:r>
            <a:r>
              <a:rPr sz="2450" i="1" spc="-100" dirty="0">
                <a:latin typeface="Times New Roman"/>
                <a:cs typeface="Times New Roman"/>
              </a:rPr>
              <a:t> </a:t>
            </a:r>
            <a:r>
              <a:rPr sz="2450" spc="85" dirty="0">
                <a:latin typeface="Symbol"/>
                <a:cs typeface="Symbol"/>
              </a:rPr>
              <a:t></a:t>
            </a:r>
            <a:endParaRPr sz="2450">
              <a:latin typeface="Symbol"/>
              <a:cs typeface="Symbol"/>
            </a:endParaRPr>
          </a:p>
        </p:txBody>
      </p:sp>
      <p:sp>
        <p:nvSpPr>
          <p:cNvPr id="16" name="object 16"/>
          <p:cNvSpPr txBox="1"/>
          <p:nvPr/>
        </p:nvSpPr>
        <p:spPr>
          <a:xfrm>
            <a:off x="5542279" y="410965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63</a:t>
            </a:r>
            <a:r>
              <a:rPr sz="2000" spc="5" dirty="0">
                <a:latin typeface="Times New Roman"/>
                <a:cs typeface="Times New Roman"/>
              </a:rPr>
              <a:t>)</a:t>
            </a:r>
            <a:endParaRPr sz="2000">
              <a:latin typeface="Times New Roman"/>
              <a:cs typeface="Times New Roman"/>
            </a:endParaRPr>
          </a:p>
        </p:txBody>
      </p:sp>
      <p:sp>
        <p:nvSpPr>
          <p:cNvPr id="17" name="object 17"/>
          <p:cNvSpPr txBox="1"/>
          <p:nvPr/>
        </p:nvSpPr>
        <p:spPr>
          <a:xfrm>
            <a:off x="367982" y="4755832"/>
            <a:ext cx="4087495"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We</a:t>
            </a:r>
            <a:r>
              <a:rPr sz="2000" spc="-135" dirty="0">
                <a:latin typeface="Times New Roman"/>
                <a:cs typeface="Times New Roman"/>
              </a:rPr>
              <a:t> </a:t>
            </a:r>
            <a:r>
              <a:rPr sz="2000" spc="25" dirty="0">
                <a:latin typeface="Times New Roman"/>
                <a:cs typeface="Times New Roman"/>
              </a:rPr>
              <a:t>readily</a:t>
            </a:r>
            <a:r>
              <a:rPr sz="2000" spc="-165" dirty="0">
                <a:latin typeface="Times New Roman"/>
                <a:cs typeface="Times New Roman"/>
              </a:rPr>
              <a:t> </a:t>
            </a:r>
            <a:r>
              <a:rPr sz="2000" spc="25" dirty="0">
                <a:latin typeface="Times New Roman"/>
                <a:cs typeface="Times New Roman"/>
              </a:rPr>
              <a:t>find</a:t>
            </a:r>
            <a:r>
              <a:rPr sz="2000" spc="-165" dirty="0">
                <a:latin typeface="Times New Roman"/>
                <a:cs typeface="Times New Roman"/>
              </a:rPr>
              <a:t> </a:t>
            </a:r>
            <a:r>
              <a:rPr sz="2000" spc="25" dirty="0">
                <a:latin typeface="Times New Roman"/>
                <a:cs typeface="Times New Roman"/>
              </a:rPr>
              <a:t>that</a:t>
            </a:r>
            <a:r>
              <a:rPr sz="2000" spc="-175"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18" name="object 18"/>
          <p:cNvSpPr txBox="1"/>
          <p:nvPr/>
        </p:nvSpPr>
        <p:spPr>
          <a:xfrm>
            <a:off x="1311910" y="5268912"/>
            <a:ext cx="1646555" cy="821055"/>
          </a:xfrm>
          <a:prstGeom prst="rect">
            <a:avLst/>
          </a:prstGeom>
        </p:spPr>
        <p:txBody>
          <a:bodyPr vert="horz" wrap="square" lIns="0" tIns="15875" rIns="0" bIns="0" rtlCol="0">
            <a:spAutoFit/>
          </a:bodyPr>
          <a:lstStyle/>
          <a:p>
            <a:pPr marR="187960" algn="ctr">
              <a:lnSpc>
                <a:spcPts val="935"/>
              </a:lnSpc>
              <a:spcBef>
                <a:spcPts val="125"/>
              </a:spcBef>
            </a:pPr>
            <a:r>
              <a:rPr sz="1250" spc="15" dirty="0">
                <a:latin typeface="Symbol"/>
                <a:cs typeface="Symbol"/>
              </a:rPr>
              <a:t></a:t>
            </a:r>
            <a:endParaRPr sz="1250">
              <a:latin typeface="Symbol"/>
              <a:cs typeface="Symbol"/>
            </a:endParaRPr>
          </a:p>
          <a:p>
            <a:pPr marL="38100">
              <a:lnSpc>
                <a:spcPts val="3275"/>
              </a:lnSpc>
              <a:tabLst>
                <a:tab pos="897255" algn="l"/>
              </a:tabLst>
            </a:pPr>
            <a:r>
              <a:rPr sz="3150" i="1" baseline="-10582" dirty="0">
                <a:latin typeface="Times New Roman"/>
                <a:cs typeface="Times New Roman"/>
              </a:rPr>
              <a:t>x</a:t>
            </a:r>
            <a:r>
              <a:rPr sz="3150" i="1" spc="-52" baseline="-10582" dirty="0">
                <a:latin typeface="Times New Roman"/>
                <a:cs typeface="Times New Roman"/>
              </a:rPr>
              <a:t> </a:t>
            </a:r>
            <a:r>
              <a:rPr sz="3150" baseline="-10582" dirty="0">
                <a:latin typeface="Symbol"/>
                <a:cs typeface="Symbol"/>
              </a:rPr>
              <a:t></a:t>
            </a:r>
            <a:r>
              <a:rPr sz="3150" spc="-157" baseline="-10582" dirty="0">
                <a:latin typeface="Times New Roman"/>
                <a:cs typeface="Times New Roman"/>
              </a:rPr>
              <a:t> </a:t>
            </a:r>
            <a:r>
              <a:rPr sz="3150" spc="-607" baseline="-10582" dirty="0">
                <a:latin typeface="Times New Roman"/>
                <a:cs typeface="Times New Roman"/>
              </a:rPr>
              <a:t>2</a:t>
            </a:r>
            <a:r>
              <a:rPr sz="4800" spc="-607" baseline="-13020" dirty="0">
                <a:latin typeface="Symbol"/>
                <a:cs typeface="Symbol"/>
              </a:rPr>
              <a:t></a:t>
            </a:r>
            <a:r>
              <a:rPr sz="4800" spc="-607" baseline="-13020" dirty="0">
                <a:latin typeface="Times New Roman"/>
                <a:cs typeface="Times New Roman"/>
              </a:rPr>
              <a:t>	</a:t>
            </a:r>
            <a:r>
              <a:rPr sz="2100" spc="-15" dirty="0">
                <a:latin typeface="Times New Roman"/>
                <a:cs typeface="Times New Roman"/>
              </a:rPr>
              <a:t>(</a:t>
            </a:r>
            <a:r>
              <a:rPr sz="2100" spc="-15" dirty="0">
                <a:latin typeface="Symbol"/>
                <a:cs typeface="Symbol"/>
              </a:rPr>
              <a:t></a:t>
            </a:r>
            <a:r>
              <a:rPr sz="2100" spc="-15" dirty="0">
                <a:latin typeface="Times New Roman"/>
                <a:cs typeface="Times New Roman"/>
              </a:rPr>
              <a:t>1)</a:t>
            </a:r>
            <a:r>
              <a:rPr sz="1875" i="1" spc="-22" baseline="33333" dirty="0">
                <a:latin typeface="Times New Roman"/>
                <a:cs typeface="Times New Roman"/>
              </a:rPr>
              <a:t>n</a:t>
            </a:r>
            <a:r>
              <a:rPr sz="1875" i="1" spc="-337" baseline="33333" dirty="0">
                <a:latin typeface="Times New Roman"/>
                <a:cs typeface="Times New Roman"/>
              </a:rPr>
              <a:t> </a:t>
            </a:r>
            <a:r>
              <a:rPr sz="1875" spc="-7" baseline="33333" dirty="0">
                <a:latin typeface="Symbol"/>
                <a:cs typeface="Symbol"/>
              </a:rPr>
              <a:t></a:t>
            </a:r>
            <a:r>
              <a:rPr sz="1875" spc="-7" baseline="33333" dirty="0">
                <a:latin typeface="Times New Roman"/>
                <a:cs typeface="Times New Roman"/>
              </a:rPr>
              <a:t>1</a:t>
            </a:r>
            <a:endParaRPr sz="1875" baseline="33333">
              <a:latin typeface="Times New Roman"/>
              <a:cs typeface="Times New Roman"/>
            </a:endParaRPr>
          </a:p>
          <a:p>
            <a:pPr marR="174625" algn="ctr">
              <a:lnSpc>
                <a:spcPct val="100000"/>
              </a:lnSpc>
              <a:spcBef>
                <a:spcPts val="525"/>
              </a:spcBef>
            </a:pPr>
            <a:r>
              <a:rPr sz="1250" i="1" spc="10" dirty="0">
                <a:latin typeface="Times New Roman"/>
                <a:cs typeface="Times New Roman"/>
              </a:rPr>
              <a:t>n</a:t>
            </a:r>
            <a:r>
              <a:rPr sz="1250" i="1" spc="-204"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19" name="object 19"/>
          <p:cNvSpPr txBox="1"/>
          <p:nvPr/>
        </p:nvSpPr>
        <p:spPr>
          <a:xfrm>
            <a:off x="2959735" y="5278498"/>
            <a:ext cx="629920" cy="778510"/>
          </a:xfrm>
          <a:prstGeom prst="rect">
            <a:avLst/>
          </a:prstGeom>
        </p:spPr>
        <p:txBody>
          <a:bodyPr vert="horz" wrap="square" lIns="0" tIns="69215" rIns="0" bIns="0" rtlCol="0">
            <a:spAutoFit/>
          </a:bodyPr>
          <a:lstStyle/>
          <a:p>
            <a:pPr algn="ctr">
              <a:lnSpc>
                <a:spcPct val="100000"/>
              </a:lnSpc>
              <a:spcBef>
                <a:spcPts val="545"/>
              </a:spcBef>
            </a:pPr>
            <a:r>
              <a:rPr sz="2100" u="sng" spc="5" dirty="0">
                <a:uFill>
                  <a:solidFill>
                    <a:srgbClr val="000000"/>
                  </a:solidFill>
                </a:uFill>
                <a:latin typeface="Times New Roman"/>
                <a:cs typeface="Times New Roman"/>
              </a:rPr>
              <a:t>sin</a:t>
            </a:r>
            <a:r>
              <a:rPr sz="2100" u="sng" spc="-295" dirty="0">
                <a:uFill>
                  <a:solidFill>
                    <a:srgbClr val="000000"/>
                  </a:solidFill>
                </a:uFill>
                <a:latin typeface="Times New Roman"/>
                <a:cs typeface="Times New Roman"/>
              </a:rPr>
              <a:t> </a:t>
            </a:r>
            <a:r>
              <a:rPr sz="2100" i="1" u="sng" spc="-5" dirty="0">
                <a:uFill>
                  <a:solidFill>
                    <a:srgbClr val="000000"/>
                  </a:solidFill>
                </a:uFill>
                <a:latin typeface="Times New Roman"/>
                <a:cs typeface="Times New Roman"/>
              </a:rPr>
              <a:t>nx</a:t>
            </a:r>
            <a:endParaRPr sz="2100">
              <a:latin typeface="Times New Roman"/>
              <a:cs typeface="Times New Roman"/>
            </a:endParaRPr>
          </a:p>
          <a:p>
            <a:pPr marL="51435" algn="ctr">
              <a:lnSpc>
                <a:spcPct val="100000"/>
              </a:lnSpc>
              <a:spcBef>
                <a:spcPts val="440"/>
              </a:spcBef>
            </a:pPr>
            <a:r>
              <a:rPr sz="2100" i="1" dirty="0">
                <a:latin typeface="Times New Roman"/>
                <a:cs typeface="Times New Roman"/>
              </a:rPr>
              <a:t>n</a:t>
            </a:r>
            <a:endParaRPr sz="2100">
              <a:latin typeface="Times New Roman"/>
              <a:cs typeface="Times New Roman"/>
            </a:endParaRPr>
          </a:p>
        </p:txBody>
      </p:sp>
      <p:sp>
        <p:nvSpPr>
          <p:cNvPr id="20" name="object 20"/>
          <p:cNvSpPr txBox="1"/>
          <p:nvPr/>
        </p:nvSpPr>
        <p:spPr>
          <a:xfrm>
            <a:off x="3598545" y="5458142"/>
            <a:ext cx="92710" cy="346710"/>
          </a:xfrm>
          <a:prstGeom prst="rect">
            <a:avLst/>
          </a:prstGeom>
        </p:spPr>
        <p:txBody>
          <a:bodyPr vert="horz" wrap="square" lIns="0" tIns="13335" rIns="0" bIns="0" rtlCol="0">
            <a:spAutoFit/>
          </a:bodyPr>
          <a:lstStyle/>
          <a:p>
            <a:pPr marL="12700">
              <a:lnSpc>
                <a:spcPct val="100000"/>
              </a:lnSpc>
              <a:spcBef>
                <a:spcPts val="105"/>
              </a:spcBef>
            </a:pPr>
            <a:r>
              <a:rPr sz="2100" dirty="0">
                <a:latin typeface="Times New Roman"/>
                <a:cs typeface="Times New Roman"/>
              </a:rPr>
              <a:t>,</a:t>
            </a:r>
            <a:endParaRPr sz="2100">
              <a:latin typeface="Times New Roman"/>
              <a:cs typeface="Times New Roman"/>
            </a:endParaRPr>
          </a:p>
        </p:txBody>
      </p:sp>
      <p:sp>
        <p:nvSpPr>
          <p:cNvPr id="21" name="object 21"/>
          <p:cNvSpPr txBox="1"/>
          <p:nvPr/>
        </p:nvSpPr>
        <p:spPr>
          <a:xfrm>
            <a:off x="3917696" y="5443537"/>
            <a:ext cx="1188720" cy="380365"/>
          </a:xfrm>
          <a:prstGeom prst="rect">
            <a:avLst/>
          </a:prstGeom>
        </p:spPr>
        <p:txBody>
          <a:bodyPr vert="horz" wrap="square" lIns="0" tIns="15875" rIns="0" bIns="0" rtlCol="0">
            <a:spAutoFit/>
          </a:bodyPr>
          <a:lstStyle/>
          <a:p>
            <a:pPr marL="12700">
              <a:lnSpc>
                <a:spcPct val="100000"/>
              </a:lnSpc>
              <a:spcBef>
                <a:spcPts val="125"/>
              </a:spcBef>
            </a:pPr>
            <a:r>
              <a:rPr sz="2300" spc="15" dirty="0">
                <a:latin typeface="Symbol"/>
                <a:cs typeface="Symbol"/>
              </a:rPr>
              <a:t></a:t>
            </a:r>
            <a:r>
              <a:rPr sz="2300" spc="-229" dirty="0">
                <a:latin typeface="Times New Roman"/>
                <a:cs typeface="Times New Roman"/>
              </a:rPr>
              <a:t> </a:t>
            </a:r>
            <a:r>
              <a:rPr sz="2300" spc="15" dirty="0">
                <a:latin typeface="Symbol"/>
                <a:cs typeface="Symbol"/>
              </a:rPr>
              <a:t></a:t>
            </a:r>
            <a:r>
              <a:rPr sz="2300" spc="-225" dirty="0">
                <a:latin typeface="Times New Roman"/>
                <a:cs typeface="Times New Roman"/>
              </a:rPr>
              <a:t> </a:t>
            </a:r>
            <a:r>
              <a:rPr sz="2300" spc="15" dirty="0">
                <a:latin typeface="Symbol"/>
                <a:cs typeface="Symbol"/>
              </a:rPr>
              <a:t></a:t>
            </a:r>
            <a:r>
              <a:rPr sz="2300" spc="-155" dirty="0">
                <a:latin typeface="Times New Roman"/>
                <a:cs typeface="Times New Roman"/>
              </a:rPr>
              <a:t> </a:t>
            </a:r>
            <a:r>
              <a:rPr sz="2300" i="1" spc="10" dirty="0">
                <a:latin typeface="Times New Roman"/>
                <a:cs typeface="Times New Roman"/>
              </a:rPr>
              <a:t>x</a:t>
            </a:r>
            <a:r>
              <a:rPr sz="2300" i="1" spc="-135" dirty="0">
                <a:latin typeface="Times New Roman"/>
                <a:cs typeface="Times New Roman"/>
              </a:rPr>
              <a:t> </a:t>
            </a:r>
            <a:r>
              <a:rPr sz="2300" spc="50" dirty="0">
                <a:latin typeface="Symbol"/>
                <a:cs typeface="Symbol"/>
              </a:rPr>
              <a:t></a:t>
            </a:r>
            <a:endParaRPr sz="2300">
              <a:latin typeface="Symbol"/>
              <a:cs typeface="Symbol"/>
            </a:endParaRPr>
          </a:p>
        </p:txBody>
      </p:sp>
      <p:sp>
        <p:nvSpPr>
          <p:cNvPr id="22" name="object 22"/>
          <p:cNvSpPr txBox="1"/>
          <p:nvPr/>
        </p:nvSpPr>
        <p:spPr>
          <a:xfrm>
            <a:off x="5640070" y="5517515"/>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64</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830897" y="330136"/>
            <a:ext cx="401447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Differentiating</a:t>
            </a:r>
            <a:r>
              <a:rPr sz="2000" spc="-180" dirty="0">
                <a:latin typeface="Times New Roman"/>
                <a:cs typeface="Times New Roman"/>
              </a:rPr>
              <a:t> </a:t>
            </a:r>
            <a:r>
              <a:rPr sz="2000" spc="20" dirty="0">
                <a:latin typeface="Times New Roman"/>
                <a:cs typeface="Times New Roman"/>
              </a:rPr>
              <a:t>term</a:t>
            </a:r>
            <a:r>
              <a:rPr sz="2000" spc="-180" dirty="0">
                <a:latin typeface="Times New Roman"/>
                <a:cs typeface="Times New Roman"/>
              </a:rPr>
              <a:t> </a:t>
            </a:r>
            <a:r>
              <a:rPr sz="2000" spc="30" dirty="0">
                <a:latin typeface="Times New Roman"/>
                <a:cs typeface="Times New Roman"/>
              </a:rPr>
              <a:t>by</a:t>
            </a:r>
            <a:r>
              <a:rPr sz="2000" spc="-170" dirty="0">
                <a:latin typeface="Times New Roman"/>
                <a:cs typeface="Times New Roman"/>
              </a:rPr>
              <a:t> </a:t>
            </a:r>
            <a:r>
              <a:rPr sz="2000" spc="15" dirty="0">
                <a:latin typeface="Times New Roman"/>
                <a:cs typeface="Times New Roman"/>
              </a:rPr>
              <a:t>term,</a:t>
            </a:r>
            <a:r>
              <a:rPr sz="2000" spc="-11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30" dirty="0">
                <a:latin typeface="Times New Roman"/>
                <a:cs typeface="Times New Roman"/>
              </a:rPr>
              <a:t>obtain</a:t>
            </a:r>
            <a:endParaRPr sz="2000">
              <a:latin typeface="Times New Roman"/>
              <a:cs typeface="Times New Roman"/>
            </a:endParaRPr>
          </a:p>
        </p:txBody>
      </p:sp>
      <p:sp>
        <p:nvSpPr>
          <p:cNvPr id="3" name="object 3"/>
          <p:cNvSpPr txBox="1"/>
          <p:nvPr/>
        </p:nvSpPr>
        <p:spPr>
          <a:xfrm>
            <a:off x="2383154" y="915098"/>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4" name="object 4"/>
          <p:cNvSpPr txBox="1"/>
          <p:nvPr/>
        </p:nvSpPr>
        <p:spPr>
          <a:xfrm>
            <a:off x="1727835" y="893765"/>
            <a:ext cx="2453005" cy="793750"/>
          </a:xfrm>
          <a:prstGeom prst="rect">
            <a:avLst/>
          </a:prstGeom>
        </p:spPr>
        <p:txBody>
          <a:bodyPr vert="horz" wrap="square" lIns="0" tIns="74930" rIns="0" bIns="0" rtlCol="0">
            <a:spAutoFit/>
          </a:bodyPr>
          <a:lstStyle/>
          <a:p>
            <a:pPr marL="38100">
              <a:lnSpc>
                <a:spcPct val="100000"/>
              </a:lnSpc>
              <a:spcBef>
                <a:spcPts val="590"/>
              </a:spcBef>
            </a:pPr>
            <a:r>
              <a:rPr sz="2150" spc="10" dirty="0">
                <a:latin typeface="Times New Roman"/>
                <a:cs typeface="Times New Roman"/>
              </a:rPr>
              <a:t>1</a:t>
            </a:r>
            <a:r>
              <a:rPr sz="2150" spc="-280" dirty="0">
                <a:latin typeface="Times New Roman"/>
                <a:cs typeface="Times New Roman"/>
              </a:rPr>
              <a:t> </a:t>
            </a:r>
            <a:r>
              <a:rPr sz="2150" spc="15" dirty="0">
                <a:latin typeface="Symbol"/>
                <a:cs typeface="Symbol"/>
              </a:rPr>
              <a:t></a:t>
            </a:r>
            <a:r>
              <a:rPr sz="2150" spc="-5" dirty="0">
                <a:latin typeface="Times New Roman"/>
                <a:cs typeface="Times New Roman"/>
              </a:rPr>
              <a:t> </a:t>
            </a:r>
            <a:r>
              <a:rPr sz="2150" spc="45" dirty="0">
                <a:latin typeface="Times New Roman"/>
                <a:cs typeface="Times New Roman"/>
              </a:rPr>
              <a:t>2</a:t>
            </a:r>
            <a:r>
              <a:rPr sz="4800" spc="284" baseline="-6944" dirty="0">
                <a:latin typeface="Symbol"/>
                <a:cs typeface="Symbol"/>
              </a:rPr>
              <a:t></a:t>
            </a:r>
            <a:r>
              <a:rPr sz="2150" spc="100" dirty="0">
                <a:latin typeface="Times New Roman"/>
                <a:cs typeface="Times New Roman"/>
              </a:rPr>
              <a:t>(</a:t>
            </a:r>
            <a:r>
              <a:rPr sz="2150" spc="15" dirty="0">
                <a:latin typeface="Symbol"/>
                <a:cs typeface="Symbol"/>
              </a:rPr>
              <a:t></a:t>
            </a:r>
            <a:r>
              <a:rPr sz="2150" spc="-105" dirty="0">
                <a:latin typeface="Times New Roman"/>
                <a:cs typeface="Times New Roman"/>
              </a:rPr>
              <a:t>1</a:t>
            </a:r>
            <a:r>
              <a:rPr sz="2150" spc="100" dirty="0">
                <a:latin typeface="Times New Roman"/>
                <a:cs typeface="Times New Roman"/>
              </a:rPr>
              <a:t>)</a:t>
            </a:r>
            <a:r>
              <a:rPr sz="1875" i="1" spc="15" baseline="35555" dirty="0">
                <a:latin typeface="Times New Roman"/>
                <a:cs typeface="Times New Roman"/>
              </a:rPr>
              <a:t>n</a:t>
            </a:r>
            <a:r>
              <a:rPr sz="1875" i="1" spc="-300" baseline="35555" dirty="0">
                <a:latin typeface="Times New Roman"/>
                <a:cs typeface="Times New Roman"/>
              </a:rPr>
              <a:t> </a:t>
            </a:r>
            <a:r>
              <a:rPr sz="1875" spc="-22" baseline="35555" dirty="0">
                <a:latin typeface="Symbol"/>
                <a:cs typeface="Symbol"/>
              </a:rPr>
              <a:t></a:t>
            </a:r>
            <a:r>
              <a:rPr sz="1875" spc="15" baseline="35555" dirty="0">
                <a:latin typeface="Times New Roman"/>
                <a:cs typeface="Times New Roman"/>
              </a:rPr>
              <a:t>1</a:t>
            </a:r>
            <a:r>
              <a:rPr sz="1875" spc="-75" baseline="35555" dirty="0">
                <a:latin typeface="Times New Roman"/>
                <a:cs typeface="Times New Roman"/>
              </a:rPr>
              <a:t> </a:t>
            </a:r>
            <a:r>
              <a:rPr sz="2150" spc="15" dirty="0">
                <a:latin typeface="Times New Roman"/>
                <a:cs typeface="Times New Roman"/>
              </a:rPr>
              <a:t>c</a:t>
            </a:r>
            <a:r>
              <a:rPr sz="2150" spc="45" dirty="0">
                <a:latin typeface="Times New Roman"/>
                <a:cs typeface="Times New Roman"/>
              </a:rPr>
              <a:t>o</a:t>
            </a:r>
            <a:r>
              <a:rPr sz="2150" spc="10" dirty="0">
                <a:latin typeface="Times New Roman"/>
                <a:cs typeface="Times New Roman"/>
              </a:rPr>
              <a:t>s</a:t>
            </a:r>
            <a:r>
              <a:rPr sz="2150" spc="-260" dirty="0">
                <a:latin typeface="Times New Roman"/>
                <a:cs typeface="Times New Roman"/>
              </a:rPr>
              <a:t> </a:t>
            </a:r>
            <a:r>
              <a:rPr sz="2150" i="1" spc="45" dirty="0">
                <a:latin typeface="Times New Roman"/>
                <a:cs typeface="Times New Roman"/>
              </a:rPr>
              <a:t>n</a:t>
            </a:r>
            <a:r>
              <a:rPr sz="2150" i="1" spc="15" dirty="0">
                <a:latin typeface="Times New Roman"/>
                <a:cs typeface="Times New Roman"/>
              </a:rPr>
              <a:t>x</a:t>
            </a:r>
            <a:r>
              <a:rPr sz="2150" spc="5" dirty="0">
                <a:latin typeface="Times New Roman"/>
                <a:cs typeface="Times New Roman"/>
              </a:rPr>
              <a:t>,</a:t>
            </a:r>
            <a:endParaRPr sz="2150">
              <a:latin typeface="Times New Roman"/>
              <a:cs typeface="Times New Roman"/>
            </a:endParaRPr>
          </a:p>
          <a:p>
            <a:pPr marL="600075">
              <a:lnSpc>
                <a:spcPct val="100000"/>
              </a:lnSpc>
              <a:spcBef>
                <a:spcPts val="210"/>
              </a:spcBef>
            </a:pPr>
            <a:r>
              <a:rPr sz="1250" i="1" spc="10" dirty="0">
                <a:latin typeface="Times New Roman"/>
                <a:cs typeface="Times New Roman"/>
              </a:rPr>
              <a:t>n</a:t>
            </a:r>
            <a:r>
              <a:rPr sz="1250" i="1" spc="-204"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5" name="object 5"/>
          <p:cNvSpPr txBox="1"/>
          <p:nvPr/>
        </p:nvSpPr>
        <p:spPr>
          <a:xfrm>
            <a:off x="5237226" y="109315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65</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360362" y="2008822"/>
            <a:ext cx="7500620" cy="954405"/>
          </a:xfrm>
          <a:prstGeom prst="rect">
            <a:avLst/>
          </a:prstGeom>
        </p:spPr>
        <p:txBody>
          <a:bodyPr vert="horz" wrap="square" lIns="0" tIns="15875" rIns="0" bIns="0" rtlCol="0">
            <a:spAutoFit/>
          </a:bodyPr>
          <a:lstStyle/>
          <a:p>
            <a:pPr marL="98425">
              <a:lnSpc>
                <a:spcPct val="100000"/>
              </a:lnSpc>
              <a:spcBef>
                <a:spcPts val="125"/>
              </a:spcBef>
            </a:pPr>
            <a:r>
              <a:rPr sz="2000" spc="30" dirty="0">
                <a:latin typeface="Times New Roman"/>
                <a:cs typeface="Times New Roman"/>
              </a:rPr>
              <a:t>which</a:t>
            </a:r>
            <a:r>
              <a:rPr sz="2000" spc="-165" dirty="0">
                <a:latin typeface="Times New Roman"/>
                <a:cs typeface="Times New Roman"/>
              </a:rPr>
              <a:t> </a:t>
            </a:r>
            <a:r>
              <a:rPr sz="2000" spc="20" dirty="0">
                <a:latin typeface="Times New Roman"/>
                <a:cs typeface="Times New Roman"/>
              </a:rPr>
              <a:t>is</a:t>
            </a:r>
            <a:r>
              <a:rPr sz="2000" spc="-160" dirty="0">
                <a:latin typeface="Times New Roman"/>
                <a:cs typeface="Times New Roman"/>
              </a:rPr>
              <a:t> </a:t>
            </a:r>
            <a:r>
              <a:rPr sz="2000" spc="35" dirty="0">
                <a:latin typeface="Times New Roman"/>
                <a:cs typeface="Times New Roman"/>
              </a:rPr>
              <a:t>not</a:t>
            </a:r>
            <a:r>
              <a:rPr sz="2000" spc="-170" dirty="0">
                <a:latin typeface="Times New Roman"/>
                <a:cs typeface="Times New Roman"/>
              </a:rPr>
              <a:t> </a:t>
            </a:r>
            <a:r>
              <a:rPr sz="2000" spc="25" dirty="0">
                <a:latin typeface="Times New Roman"/>
                <a:cs typeface="Times New Roman"/>
              </a:rPr>
              <a:t>convergent</a:t>
            </a:r>
            <a:r>
              <a:rPr sz="2000" spc="-240" dirty="0">
                <a:latin typeface="Times New Roman"/>
                <a:cs typeface="Times New Roman"/>
              </a:rPr>
              <a:t> </a:t>
            </a:r>
            <a:r>
              <a:rPr sz="2000" spc="5" dirty="0">
                <a:latin typeface="Times New Roman"/>
                <a:cs typeface="Times New Roman"/>
              </a:rPr>
              <a:t>!</a:t>
            </a:r>
            <a:r>
              <a:rPr sz="2000" spc="-120" dirty="0">
                <a:latin typeface="Times New Roman"/>
                <a:cs typeface="Times New Roman"/>
              </a:rPr>
              <a:t> </a:t>
            </a:r>
            <a:r>
              <a:rPr sz="2000" spc="15" dirty="0">
                <a:latin typeface="Times New Roman"/>
                <a:cs typeface="Times New Roman"/>
              </a:rPr>
              <a:t>Warning.</a:t>
            </a:r>
            <a:r>
              <a:rPr sz="2000" spc="-250" dirty="0">
                <a:latin typeface="Times New Roman"/>
                <a:cs typeface="Times New Roman"/>
              </a:rPr>
              <a:t> </a:t>
            </a:r>
            <a:r>
              <a:rPr sz="2000" spc="20" dirty="0">
                <a:latin typeface="Times New Roman"/>
                <a:cs typeface="Times New Roman"/>
              </a:rPr>
              <a:t>Check</a:t>
            </a:r>
            <a:r>
              <a:rPr sz="2000" spc="-160" dirty="0">
                <a:latin typeface="Times New Roman"/>
                <a:cs typeface="Times New Roman"/>
              </a:rPr>
              <a:t> </a:t>
            </a:r>
            <a:r>
              <a:rPr sz="2000" spc="35" dirty="0">
                <a:latin typeface="Times New Roman"/>
                <a:cs typeface="Times New Roman"/>
              </a:rPr>
              <a:t>your</a:t>
            </a:r>
            <a:r>
              <a:rPr sz="2000" spc="-135" dirty="0">
                <a:latin typeface="Times New Roman"/>
                <a:cs typeface="Times New Roman"/>
              </a:rPr>
              <a:t> </a:t>
            </a:r>
            <a:r>
              <a:rPr sz="2000" spc="20" dirty="0">
                <a:latin typeface="Times New Roman"/>
                <a:cs typeface="Times New Roman"/>
              </a:rPr>
              <a:t>derivative</a:t>
            </a:r>
            <a:endParaRPr sz="2000">
              <a:latin typeface="Times New Roman"/>
              <a:cs typeface="Times New Roman"/>
            </a:endParaRPr>
          </a:p>
          <a:p>
            <a:pPr>
              <a:lnSpc>
                <a:spcPct val="100000"/>
              </a:lnSpc>
              <a:spcBef>
                <a:spcPts val="10"/>
              </a:spcBef>
            </a:pPr>
            <a:endParaRPr sz="2150">
              <a:latin typeface="Times New Roman"/>
              <a:cs typeface="Times New Roman"/>
            </a:endParaRPr>
          </a:p>
          <a:p>
            <a:pPr marL="12700">
              <a:lnSpc>
                <a:spcPct val="100000"/>
              </a:lnSpc>
            </a:pPr>
            <a:r>
              <a:rPr sz="2000" spc="20" dirty="0">
                <a:latin typeface="Times New Roman"/>
                <a:cs typeface="Times New Roman"/>
              </a:rPr>
              <a:t>For</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0" dirty="0">
                <a:latin typeface="Times New Roman"/>
                <a:cs typeface="Times New Roman"/>
              </a:rPr>
              <a:t>triangular</a:t>
            </a:r>
            <a:r>
              <a:rPr sz="2000" spc="-185" dirty="0">
                <a:latin typeface="Times New Roman"/>
                <a:cs typeface="Times New Roman"/>
              </a:rPr>
              <a:t> </a:t>
            </a:r>
            <a:r>
              <a:rPr sz="2000" spc="30" dirty="0">
                <a:latin typeface="Times New Roman"/>
                <a:cs typeface="Times New Roman"/>
              </a:rPr>
              <a:t>wave</a:t>
            </a:r>
            <a:r>
              <a:rPr sz="2000" spc="-195" dirty="0">
                <a:latin typeface="Times New Roman"/>
                <a:cs typeface="Times New Roman"/>
              </a:rPr>
              <a:t> </a:t>
            </a:r>
            <a:r>
              <a:rPr sz="2000" spc="30" dirty="0">
                <a:latin typeface="Times New Roman"/>
                <a:cs typeface="Times New Roman"/>
              </a:rPr>
              <a:t>which</a:t>
            </a:r>
            <a:r>
              <a:rPr sz="2000" spc="-1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convergence</a:t>
            </a:r>
            <a:r>
              <a:rPr sz="2000" spc="-195" dirty="0">
                <a:latin typeface="Times New Roman"/>
                <a:cs typeface="Times New Roman"/>
              </a:rPr>
              <a:t> </a:t>
            </a:r>
            <a:r>
              <a:rPr sz="2000" spc="20" dirty="0">
                <a:latin typeface="Times New Roman"/>
                <a:cs typeface="Times New Roman"/>
              </a:rPr>
              <a:t>is</a:t>
            </a:r>
            <a:r>
              <a:rPr sz="2000" spc="-150" dirty="0">
                <a:latin typeface="Times New Roman"/>
                <a:cs typeface="Times New Roman"/>
              </a:rPr>
              <a:t> </a:t>
            </a:r>
            <a:r>
              <a:rPr sz="2000" spc="20" dirty="0">
                <a:latin typeface="Times New Roman"/>
                <a:cs typeface="Times New Roman"/>
              </a:rPr>
              <a:t>more</a:t>
            </a:r>
            <a:r>
              <a:rPr sz="2000" spc="-120" dirty="0">
                <a:latin typeface="Times New Roman"/>
                <a:cs typeface="Times New Roman"/>
              </a:rPr>
              <a:t> </a:t>
            </a:r>
            <a:r>
              <a:rPr sz="2000" spc="20" dirty="0">
                <a:latin typeface="Times New Roman"/>
                <a:cs typeface="Times New Roman"/>
              </a:rPr>
              <a:t>rapid</a:t>
            </a:r>
            <a:r>
              <a:rPr sz="2000" spc="-160" dirty="0">
                <a:latin typeface="Times New Roman"/>
                <a:cs typeface="Times New Roman"/>
              </a:rPr>
              <a:t> </a:t>
            </a:r>
            <a:r>
              <a:rPr sz="2000" spc="20" dirty="0">
                <a:latin typeface="Times New Roman"/>
                <a:cs typeface="Times New Roman"/>
              </a:rPr>
              <a:t>(and</a:t>
            </a:r>
            <a:r>
              <a:rPr sz="2000" dirty="0">
                <a:latin typeface="Times New Roman"/>
                <a:cs typeface="Times New Roman"/>
              </a:rPr>
              <a:t> </a:t>
            </a:r>
            <a:r>
              <a:rPr sz="2000" spc="25" dirty="0">
                <a:latin typeface="Times New Roman"/>
                <a:cs typeface="Times New Roman"/>
              </a:rPr>
              <a:t>uniform)</a:t>
            </a:r>
            <a:endParaRPr sz="2000">
              <a:latin typeface="Times New Roman"/>
              <a:cs typeface="Times New Roman"/>
            </a:endParaRPr>
          </a:p>
        </p:txBody>
      </p:sp>
      <p:sp>
        <p:nvSpPr>
          <p:cNvPr id="7" name="object 7"/>
          <p:cNvSpPr txBox="1"/>
          <p:nvPr/>
        </p:nvSpPr>
        <p:spPr>
          <a:xfrm>
            <a:off x="3806571" y="3203003"/>
            <a:ext cx="865505" cy="656590"/>
          </a:xfrm>
          <a:prstGeom prst="rect">
            <a:avLst/>
          </a:prstGeom>
        </p:spPr>
        <p:txBody>
          <a:bodyPr vert="horz" wrap="square" lIns="0" tIns="15875" rIns="0" bIns="0" rtlCol="0">
            <a:spAutoFit/>
          </a:bodyPr>
          <a:lstStyle/>
          <a:p>
            <a:pPr marL="38100">
              <a:lnSpc>
                <a:spcPts val="2465"/>
              </a:lnSpc>
              <a:spcBef>
                <a:spcPts val="125"/>
              </a:spcBef>
            </a:pPr>
            <a:r>
              <a:rPr sz="2300" u="sng" spc="60" dirty="0">
                <a:uFill>
                  <a:solidFill>
                    <a:srgbClr val="000000"/>
                  </a:solidFill>
                </a:uFill>
                <a:latin typeface="Times New Roman"/>
                <a:cs typeface="Times New Roman"/>
              </a:rPr>
              <a:t>cos</a:t>
            </a:r>
            <a:r>
              <a:rPr sz="2300" i="1" u="sng" spc="60" dirty="0">
                <a:uFill>
                  <a:solidFill>
                    <a:srgbClr val="000000"/>
                  </a:solidFill>
                </a:uFill>
                <a:latin typeface="Times New Roman"/>
                <a:cs typeface="Times New Roman"/>
              </a:rPr>
              <a:t>nx</a:t>
            </a:r>
            <a:r>
              <a:rPr sz="3450" spc="89" baseline="-27777" dirty="0">
                <a:latin typeface="Times New Roman"/>
                <a:cs typeface="Times New Roman"/>
              </a:rPr>
              <a:t>.</a:t>
            </a:r>
            <a:endParaRPr sz="3450" baseline="-27777">
              <a:latin typeface="Times New Roman"/>
              <a:cs typeface="Times New Roman"/>
            </a:endParaRPr>
          </a:p>
          <a:p>
            <a:pPr marL="254635">
              <a:lnSpc>
                <a:spcPts val="2465"/>
              </a:lnSpc>
            </a:pPr>
            <a:r>
              <a:rPr sz="3450" i="1" spc="89" baseline="-20531" dirty="0">
                <a:latin typeface="Times New Roman"/>
                <a:cs typeface="Times New Roman"/>
              </a:rPr>
              <a:t>n</a:t>
            </a:r>
            <a:r>
              <a:rPr sz="1350" spc="60" dirty="0">
                <a:latin typeface="Times New Roman"/>
                <a:cs typeface="Times New Roman"/>
              </a:rPr>
              <a:t>2</a:t>
            </a:r>
            <a:endParaRPr sz="1350">
              <a:latin typeface="Times New Roman"/>
              <a:cs typeface="Times New Roman"/>
            </a:endParaRPr>
          </a:p>
        </p:txBody>
      </p:sp>
      <p:sp>
        <p:nvSpPr>
          <p:cNvPr id="8" name="object 8"/>
          <p:cNvSpPr txBox="1"/>
          <p:nvPr/>
        </p:nvSpPr>
        <p:spPr>
          <a:xfrm>
            <a:off x="3317621" y="3306127"/>
            <a:ext cx="338455" cy="551815"/>
          </a:xfrm>
          <a:prstGeom prst="rect">
            <a:avLst/>
          </a:prstGeom>
        </p:spPr>
        <p:txBody>
          <a:bodyPr vert="horz" wrap="square" lIns="0" tIns="12700" rIns="0" bIns="0" rtlCol="0">
            <a:spAutoFit/>
          </a:bodyPr>
          <a:lstStyle/>
          <a:p>
            <a:pPr marL="12700">
              <a:lnSpc>
                <a:spcPct val="100000"/>
              </a:lnSpc>
              <a:spcBef>
                <a:spcPts val="100"/>
              </a:spcBef>
            </a:pPr>
            <a:r>
              <a:rPr sz="3450" dirty="0">
                <a:latin typeface="Symbol"/>
                <a:cs typeface="Symbol"/>
              </a:rPr>
              <a:t></a:t>
            </a:r>
            <a:endParaRPr sz="3450">
              <a:latin typeface="Symbol"/>
              <a:cs typeface="Symbol"/>
            </a:endParaRPr>
          </a:p>
        </p:txBody>
      </p:sp>
      <p:sp>
        <p:nvSpPr>
          <p:cNvPr id="9" name="object 9"/>
          <p:cNvSpPr txBox="1"/>
          <p:nvPr/>
        </p:nvSpPr>
        <p:spPr>
          <a:xfrm>
            <a:off x="3410203" y="3216211"/>
            <a:ext cx="147955"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Symbol"/>
                <a:cs typeface="Symbol"/>
              </a:rPr>
              <a:t></a:t>
            </a:r>
            <a:endParaRPr sz="1350">
              <a:latin typeface="Symbol"/>
              <a:cs typeface="Symbol"/>
            </a:endParaRPr>
          </a:p>
        </p:txBody>
      </p:sp>
      <p:sp>
        <p:nvSpPr>
          <p:cNvPr id="10" name="object 10"/>
          <p:cNvSpPr txBox="1"/>
          <p:nvPr/>
        </p:nvSpPr>
        <p:spPr>
          <a:xfrm>
            <a:off x="1572513" y="3377819"/>
            <a:ext cx="1660525" cy="605790"/>
          </a:xfrm>
          <a:prstGeom prst="rect">
            <a:avLst/>
          </a:prstGeom>
        </p:spPr>
        <p:txBody>
          <a:bodyPr vert="horz" wrap="square" lIns="0" tIns="16510" rIns="0" bIns="0" rtlCol="0">
            <a:spAutoFit/>
          </a:bodyPr>
          <a:lstStyle/>
          <a:p>
            <a:pPr marL="50800">
              <a:lnSpc>
                <a:spcPts val="2265"/>
              </a:lnSpc>
              <a:spcBef>
                <a:spcPts val="130"/>
              </a:spcBef>
              <a:tabLst>
                <a:tab pos="1609090" algn="l"/>
              </a:tabLst>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15" dirty="0">
                <a:latin typeface="Times New Roman"/>
                <a:cs typeface="Times New Roman"/>
              </a:rPr>
              <a:t> </a:t>
            </a:r>
            <a:r>
              <a:rPr sz="3450" u="heavy" spc="22" baseline="28985" dirty="0">
                <a:uFill>
                  <a:solidFill>
                    <a:srgbClr val="000000"/>
                  </a:solidFill>
                </a:uFill>
                <a:latin typeface="Symbol"/>
                <a:cs typeface="Symbol"/>
              </a:rPr>
              <a:t></a:t>
            </a:r>
            <a:r>
              <a:rPr sz="3450" spc="22" baseline="28985" dirty="0">
                <a:latin typeface="Times New Roman"/>
                <a:cs typeface="Times New Roman"/>
              </a:rPr>
              <a:t> </a:t>
            </a:r>
            <a:r>
              <a:rPr sz="2300" spc="15" dirty="0">
                <a:latin typeface="Symbol"/>
                <a:cs typeface="Symbol"/>
              </a:rPr>
              <a:t></a:t>
            </a:r>
            <a:r>
              <a:rPr sz="2300" spc="-445" dirty="0">
                <a:latin typeface="Times New Roman"/>
                <a:cs typeface="Times New Roman"/>
              </a:rPr>
              <a:t> </a:t>
            </a:r>
            <a:r>
              <a:rPr sz="3450" spc="-1050" baseline="28985" dirty="0">
                <a:latin typeface="Times New Roman"/>
                <a:cs typeface="Times New Roman"/>
              </a:rPr>
              <a:t>4</a:t>
            </a:r>
            <a:r>
              <a:rPr sz="2025" u="sng" baseline="92592" dirty="0">
                <a:uFill>
                  <a:solidFill>
                    <a:srgbClr val="000000"/>
                  </a:solidFill>
                </a:uFill>
                <a:latin typeface="Times New Roman"/>
                <a:cs typeface="Times New Roman"/>
              </a:rPr>
              <a:t> 	</a:t>
            </a:r>
            <a:endParaRPr sz="2025" baseline="92592">
              <a:latin typeface="Times New Roman"/>
              <a:cs typeface="Times New Roman"/>
            </a:endParaRPr>
          </a:p>
          <a:p>
            <a:pPr marL="891540">
              <a:lnSpc>
                <a:spcPts val="2265"/>
              </a:lnSpc>
              <a:tabLst>
                <a:tab pos="1358900" algn="l"/>
              </a:tabLst>
            </a:pPr>
            <a:r>
              <a:rPr sz="2300" spc="15" dirty="0">
                <a:latin typeface="Times New Roman"/>
                <a:cs typeface="Times New Roman"/>
              </a:rPr>
              <a:t>2	</a:t>
            </a:r>
            <a:r>
              <a:rPr sz="2300" spc="15" dirty="0">
                <a:latin typeface="Symbol"/>
                <a:cs typeface="Symbol"/>
              </a:rPr>
              <a:t></a:t>
            </a:r>
            <a:endParaRPr sz="2300">
              <a:latin typeface="Symbol"/>
              <a:cs typeface="Symbol"/>
            </a:endParaRPr>
          </a:p>
        </p:txBody>
      </p:sp>
      <p:sp>
        <p:nvSpPr>
          <p:cNvPr id="11" name="object 11"/>
          <p:cNvSpPr txBox="1"/>
          <p:nvPr/>
        </p:nvSpPr>
        <p:spPr>
          <a:xfrm>
            <a:off x="3175000" y="3785616"/>
            <a:ext cx="617220"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r>
              <a:rPr sz="1350" i="1" spc="-240" dirty="0">
                <a:latin typeface="Times New Roman"/>
                <a:cs typeface="Times New Roman"/>
              </a:rPr>
              <a:t> </a:t>
            </a:r>
            <a:r>
              <a:rPr sz="1350" spc="5" dirty="0">
                <a:latin typeface="Symbol"/>
                <a:cs typeface="Symbol"/>
              </a:rPr>
              <a:t></a:t>
            </a:r>
            <a:r>
              <a:rPr sz="1350" spc="5" dirty="0">
                <a:latin typeface="Times New Roman"/>
                <a:cs typeface="Times New Roman"/>
              </a:rPr>
              <a:t>1,</a:t>
            </a:r>
            <a:r>
              <a:rPr sz="1350" i="1" spc="5" dirty="0">
                <a:latin typeface="Times New Roman"/>
                <a:cs typeface="Times New Roman"/>
              </a:rPr>
              <a:t>odd</a:t>
            </a:r>
            <a:endParaRPr sz="1350">
              <a:latin typeface="Times New Roman"/>
              <a:cs typeface="Times New Roman"/>
            </a:endParaRPr>
          </a:p>
        </p:txBody>
      </p:sp>
      <p:sp>
        <p:nvSpPr>
          <p:cNvPr id="12" name="object 12"/>
          <p:cNvSpPr txBox="1"/>
          <p:nvPr/>
        </p:nvSpPr>
        <p:spPr>
          <a:xfrm>
            <a:off x="5389879" y="3457257"/>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66</a:t>
            </a:r>
            <a:r>
              <a:rPr sz="2000" spc="5" dirty="0">
                <a:latin typeface="Times New Roman"/>
                <a:cs typeface="Times New Roman"/>
              </a:rPr>
              <a:t>)</a:t>
            </a:r>
            <a:endParaRPr sz="2000">
              <a:latin typeface="Times New Roman"/>
              <a:cs typeface="Times New Roman"/>
            </a:endParaRPr>
          </a:p>
        </p:txBody>
      </p:sp>
      <p:sp>
        <p:nvSpPr>
          <p:cNvPr id="13" name="object 13"/>
          <p:cNvSpPr txBox="1"/>
          <p:nvPr/>
        </p:nvSpPr>
        <p:spPr>
          <a:xfrm>
            <a:off x="452119" y="4221797"/>
            <a:ext cx="28854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Differentiating</a:t>
            </a:r>
            <a:r>
              <a:rPr sz="2000" spc="-190" dirty="0">
                <a:latin typeface="Times New Roman"/>
                <a:cs typeface="Times New Roman"/>
              </a:rPr>
              <a:t> </a:t>
            </a:r>
            <a:r>
              <a:rPr sz="2000" spc="20" dirty="0">
                <a:latin typeface="Times New Roman"/>
                <a:cs typeface="Times New Roman"/>
              </a:rPr>
              <a:t>term</a:t>
            </a:r>
            <a:r>
              <a:rPr sz="2000" spc="-190" dirty="0">
                <a:latin typeface="Times New Roman"/>
                <a:cs typeface="Times New Roman"/>
              </a:rPr>
              <a:t> </a:t>
            </a:r>
            <a:r>
              <a:rPr sz="2000" spc="30" dirty="0">
                <a:latin typeface="Times New Roman"/>
                <a:cs typeface="Times New Roman"/>
              </a:rPr>
              <a:t>by</a:t>
            </a:r>
            <a:r>
              <a:rPr sz="2000" spc="-180" dirty="0">
                <a:latin typeface="Times New Roman"/>
                <a:cs typeface="Times New Roman"/>
              </a:rPr>
              <a:t> </a:t>
            </a:r>
            <a:r>
              <a:rPr sz="2000" spc="20" dirty="0">
                <a:latin typeface="Times New Roman"/>
                <a:cs typeface="Times New Roman"/>
              </a:rPr>
              <a:t>term</a:t>
            </a:r>
            <a:endParaRPr sz="2000">
              <a:latin typeface="Times New Roman"/>
              <a:cs typeface="Times New Roman"/>
            </a:endParaRPr>
          </a:p>
        </p:txBody>
      </p:sp>
      <p:sp>
        <p:nvSpPr>
          <p:cNvPr id="14" name="object 14"/>
          <p:cNvSpPr txBox="1"/>
          <p:nvPr/>
        </p:nvSpPr>
        <p:spPr>
          <a:xfrm>
            <a:off x="3585209" y="4954333"/>
            <a:ext cx="741680" cy="403225"/>
          </a:xfrm>
          <a:prstGeom prst="rect">
            <a:avLst/>
          </a:prstGeom>
        </p:spPr>
        <p:txBody>
          <a:bodyPr vert="horz" wrap="square" lIns="0" tIns="15875" rIns="0" bIns="0" rtlCol="0">
            <a:spAutoFit/>
          </a:bodyPr>
          <a:lstStyle/>
          <a:p>
            <a:pPr marL="12700">
              <a:lnSpc>
                <a:spcPct val="100000"/>
              </a:lnSpc>
              <a:spcBef>
                <a:spcPts val="125"/>
              </a:spcBef>
            </a:pPr>
            <a:r>
              <a:rPr sz="2450" u="heavy" spc="-20" dirty="0">
                <a:uFill>
                  <a:solidFill>
                    <a:srgbClr val="000000"/>
                  </a:solidFill>
                </a:uFill>
                <a:latin typeface="Times New Roman"/>
                <a:cs typeface="Times New Roman"/>
              </a:rPr>
              <a:t>sin</a:t>
            </a:r>
            <a:r>
              <a:rPr sz="2450" u="heavy" spc="-409" dirty="0">
                <a:uFill>
                  <a:solidFill>
                    <a:srgbClr val="000000"/>
                  </a:solidFill>
                </a:uFill>
                <a:latin typeface="Times New Roman"/>
                <a:cs typeface="Times New Roman"/>
              </a:rPr>
              <a:t> </a:t>
            </a:r>
            <a:r>
              <a:rPr sz="2450" i="1" u="heavy" spc="120" dirty="0">
                <a:uFill>
                  <a:solidFill>
                    <a:srgbClr val="000000"/>
                  </a:solidFill>
                </a:uFill>
                <a:latin typeface="Times New Roman"/>
                <a:cs typeface="Times New Roman"/>
              </a:rPr>
              <a:t>nx</a:t>
            </a:r>
            <a:endParaRPr sz="2450">
              <a:latin typeface="Times New Roman"/>
              <a:cs typeface="Times New Roman"/>
            </a:endParaRPr>
          </a:p>
        </p:txBody>
      </p:sp>
      <p:sp>
        <p:nvSpPr>
          <p:cNvPr id="15" name="object 15"/>
          <p:cNvSpPr txBox="1"/>
          <p:nvPr/>
        </p:nvSpPr>
        <p:spPr>
          <a:xfrm>
            <a:off x="4300220" y="5106987"/>
            <a:ext cx="104139" cy="403225"/>
          </a:xfrm>
          <a:prstGeom prst="rect">
            <a:avLst/>
          </a:prstGeom>
        </p:spPr>
        <p:txBody>
          <a:bodyPr vert="horz" wrap="square" lIns="0" tIns="15875" rIns="0" bIns="0" rtlCol="0">
            <a:spAutoFit/>
          </a:bodyPr>
          <a:lstStyle/>
          <a:p>
            <a:pPr marL="12700">
              <a:lnSpc>
                <a:spcPct val="100000"/>
              </a:lnSpc>
              <a:spcBef>
                <a:spcPts val="125"/>
              </a:spcBef>
            </a:pPr>
            <a:r>
              <a:rPr sz="2450" spc="5" dirty="0">
                <a:latin typeface="Times New Roman"/>
                <a:cs typeface="Times New Roman"/>
              </a:rPr>
              <a:t>.</a:t>
            </a:r>
            <a:endParaRPr sz="2450">
              <a:latin typeface="Times New Roman"/>
              <a:cs typeface="Times New Roman"/>
            </a:endParaRPr>
          </a:p>
        </p:txBody>
      </p:sp>
      <p:sp>
        <p:nvSpPr>
          <p:cNvPr id="16" name="object 16"/>
          <p:cNvSpPr txBox="1"/>
          <p:nvPr/>
        </p:nvSpPr>
        <p:spPr>
          <a:xfrm>
            <a:off x="3147695" y="4910137"/>
            <a:ext cx="154940"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17" name="object 17"/>
          <p:cNvSpPr txBox="1"/>
          <p:nvPr/>
        </p:nvSpPr>
        <p:spPr>
          <a:xfrm>
            <a:off x="2843910" y="5072379"/>
            <a:ext cx="694055" cy="749935"/>
          </a:xfrm>
          <a:prstGeom prst="rect">
            <a:avLst/>
          </a:prstGeom>
        </p:spPr>
        <p:txBody>
          <a:bodyPr vert="horz" wrap="square" lIns="0" tIns="16510" rIns="0" bIns="0" rtlCol="0">
            <a:spAutoFit/>
          </a:bodyPr>
          <a:lstStyle/>
          <a:p>
            <a:pPr marL="62230" algn="ctr">
              <a:lnSpc>
                <a:spcPts val="4185"/>
              </a:lnSpc>
              <a:spcBef>
                <a:spcPts val="130"/>
              </a:spcBef>
            </a:pPr>
            <a:r>
              <a:rPr sz="3650" spc="20" dirty="0">
                <a:latin typeface="Symbol"/>
                <a:cs typeface="Symbol"/>
              </a:rPr>
              <a:t></a:t>
            </a:r>
            <a:endParaRPr sz="3650">
              <a:latin typeface="Symbol"/>
              <a:cs typeface="Symbol"/>
            </a:endParaRPr>
          </a:p>
          <a:p>
            <a:pPr algn="ctr">
              <a:lnSpc>
                <a:spcPts val="1485"/>
              </a:lnSpc>
            </a:pPr>
            <a:r>
              <a:rPr sz="1400" i="1" spc="10" dirty="0">
                <a:latin typeface="Times New Roman"/>
                <a:cs typeface="Times New Roman"/>
              </a:rPr>
              <a:t>n</a:t>
            </a:r>
            <a:r>
              <a:rPr sz="1400" i="1" spc="-5" dirty="0">
                <a:latin typeface="Times New Roman"/>
                <a:cs typeface="Times New Roman"/>
              </a:rPr>
              <a:t> </a:t>
            </a:r>
            <a:r>
              <a:rPr sz="1400" spc="30" dirty="0">
                <a:latin typeface="Symbol"/>
                <a:cs typeface="Symbol"/>
              </a:rPr>
              <a:t></a:t>
            </a:r>
            <a:r>
              <a:rPr sz="1400" spc="30" dirty="0">
                <a:latin typeface="Times New Roman"/>
                <a:cs typeface="Times New Roman"/>
              </a:rPr>
              <a:t>1,</a:t>
            </a:r>
            <a:r>
              <a:rPr sz="1400" i="1" spc="30" dirty="0">
                <a:latin typeface="Times New Roman"/>
                <a:cs typeface="Times New Roman"/>
              </a:rPr>
              <a:t>odd</a:t>
            </a:r>
            <a:endParaRPr sz="1400">
              <a:latin typeface="Times New Roman"/>
              <a:cs typeface="Times New Roman"/>
            </a:endParaRPr>
          </a:p>
        </p:txBody>
      </p:sp>
      <p:sp>
        <p:nvSpPr>
          <p:cNvPr id="18" name="object 18"/>
          <p:cNvSpPr txBox="1"/>
          <p:nvPr/>
        </p:nvSpPr>
        <p:spPr>
          <a:xfrm>
            <a:off x="1694814" y="5148897"/>
            <a:ext cx="589280" cy="403225"/>
          </a:xfrm>
          <a:prstGeom prst="rect">
            <a:avLst/>
          </a:prstGeom>
        </p:spPr>
        <p:txBody>
          <a:bodyPr vert="horz" wrap="square" lIns="0" tIns="15875" rIns="0" bIns="0" rtlCol="0">
            <a:spAutoFit/>
          </a:bodyPr>
          <a:lstStyle/>
          <a:p>
            <a:pPr marL="12700">
              <a:lnSpc>
                <a:spcPct val="100000"/>
              </a:lnSpc>
              <a:spcBef>
                <a:spcPts val="125"/>
              </a:spcBef>
            </a:pPr>
            <a:r>
              <a:rPr sz="2450" i="1" spc="5" dirty="0">
                <a:latin typeface="Times New Roman"/>
                <a:cs typeface="Times New Roman"/>
              </a:rPr>
              <a:t>f</a:t>
            </a:r>
            <a:r>
              <a:rPr sz="2450" i="1" spc="-175" dirty="0">
                <a:latin typeface="Times New Roman"/>
                <a:cs typeface="Times New Roman"/>
              </a:rPr>
              <a:t> </a:t>
            </a:r>
            <a:r>
              <a:rPr sz="3675" spc="-989" baseline="1133" dirty="0">
                <a:latin typeface="Symbol"/>
                <a:cs typeface="Symbol"/>
              </a:rPr>
              <a:t></a:t>
            </a:r>
            <a:r>
              <a:rPr sz="2450" spc="-660" dirty="0">
                <a:latin typeface="Times New Roman"/>
                <a:cs typeface="Times New Roman"/>
              </a:rPr>
              <a:t>(</a:t>
            </a:r>
            <a:r>
              <a:rPr sz="2450" i="1" spc="-660" dirty="0">
                <a:latin typeface="Times New Roman"/>
                <a:cs typeface="Times New Roman"/>
              </a:rPr>
              <a:t>x</a:t>
            </a:r>
            <a:r>
              <a:rPr sz="2450" spc="-660" dirty="0">
                <a:latin typeface="Times New Roman"/>
                <a:cs typeface="Times New Roman"/>
              </a:rPr>
              <a:t>)</a:t>
            </a:r>
            <a:r>
              <a:rPr sz="2450" spc="-660" dirty="0">
                <a:latin typeface="Symbol"/>
                <a:cs typeface="Symbol"/>
              </a:rPr>
              <a:t></a:t>
            </a:r>
            <a:endParaRPr sz="2450">
              <a:latin typeface="Symbol"/>
              <a:cs typeface="Symbol"/>
            </a:endParaRPr>
          </a:p>
        </p:txBody>
      </p:sp>
      <p:sp>
        <p:nvSpPr>
          <p:cNvPr id="19" name="object 19"/>
          <p:cNvSpPr txBox="1"/>
          <p:nvPr/>
        </p:nvSpPr>
        <p:spPr>
          <a:xfrm>
            <a:off x="2352675" y="4986591"/>
            <a:ext cx="182880" cy="403225"/>
          </a:xfrm>
          <a:prstGeom prst="rect">
            <a:avLst/>
          </a:prstGeom>
        </p:spPr>
        <p:txBody>
          <a:bodyPr vert="horz" wrap="square" lIns="0" tIns="15875" rIns="0" bIns="0" rtlCol="0">
            <a:spAutoFit/>
          </a:bodyPr>
          <a:lstStyle/>
          <a:p>
            <a:pPr marL="12700">
              <a:lnSpc>
                <a:spcPct val="100000"/>
              </a:lnSpc>
              <a:spcBef>
                <a:spcPts val="125"/>
              </a:spcBef>
            </a:pPr>
            <a:r>
              <a:rPr sz="2450" u="heavy" spc="10" dirty="0">
                <a:uFill>
                  <a:solidFill>
                    <a:srgbClr val="000000"/>
                  </a:solidFill>
                </a:uFill>
                <a:latin typeface="Times New Roman"/>
                <a:cs typeface="Times New Roman"/>
              </a:rPr>
              <a:t>4</a:t>
            </a:r>
            <a:endParaRPr sz="2450">
              <a:latin typeface="Times New Roman"/>
              <a:cs typeface="Times New Roman"/>
            </a:endParaRPr>
          </a:p>
        </p:txBody>
      </p:sp>
      <p:sp>
        <p:nvSpPr>
          <p:cNvPr id="20" name="object 20"/>
          <p:cNvSpPr txBox="1"/>
          <p:nvPr/>
        </p:nvSpPr>
        <p:spPr>
          <a:xfrm>
            <a:off x="2615310" y="5387975"/>
            <a:ext cx="203835" cy="415290"/>
          </a:xfrm>
          <a:prstGeom prst="rect">
            <a:avLst/>
          </a:prstGeom>
        </p:spPr>
        <p:txBody>
          <a:bodyPr vert="horz" wrap="square" lIns="0" tIns="13335" rIns="0" bIns="0" rtlCol="0">
            <a:spAutoFit/>
          </a:bodyPr>
          <a:lstStyle/>
          <a:p>
            <a:pPr marL="12700">
              <a:lnSpc>
                <a:spcPct val="100000"/>
              </a:lnSpc>
              <a:spcBef>
                <a:spcPts val="105"/>
              </a:spcBef>
            </a:pPr>
            <a:r>
              <a:rPr sz="2550" dirty="0">
                <a:latin typeface="Symbol"/>
                <a:cs typeface="Symbol"/>
              </a:rPr>
              <a:t></a:t>
            </a:r>
            <a:endParaRPr sz="2550">
              <a:latin typeface="Symbol"/>
              <a:cs typeface="Symbol"/>
            </a:endParaRPr>
          </a:p>
        </p:txBody>
      </p:sp>
      <p:sp>
        <p:nvSpPr>
          <p:cNvPr id="21" name="object 21"/>
          <p:cNvSpPr txBox="1"/>
          <p:nvPr/>
        </p:nvSpPr>
        <p:spPr>
          <a:xfrm>
            <a:off x="3862959" y="5391784"/>
            <a:ext cx="182880" cy="403225"/>
          </a:xfrm>
          <a:prstGeom prst="rect">
            <a:avLst/>
          </a:prstGeom>
        </p:spPr>
        <p:txBody>
          <a:bodyPr vert="horz" wrap="square" lIns="0" tIns="15875" rIns="0" bIns="0" rtlCol="0">
            <a:spAutoFit/>
          </a:bodyPr>
          <a:lstStyle/>
          <a:p>
            <a:pPr marL="12700">
              <a:lnSpc>
                <a:spcPct val="100000"/>
              </a:lnSpc>
              <a:spcBef>
                <a:spcPts val="125"/>
              </a:spcBef>
            </a:pPr>
            <a:r>
              <a:rPr sz="2450" i="1" spc="10" dirty="0">
                <a:latin typeface="Times New Roman"/>
                <a:cs typeface="Times New Roman"/>
              </a:rPr>
              <a:t>n</a:t>
            </a:r>
            <a:endParaRPr sz="2450">
              <a:latin typeface="Times New Roman"/>
              <a:cs typeface="Times New Roman"/>
            </a:endParaRPr>
          </a:p>
        </p:txBody>
      </p:sp>
      <p:sp>
        <p:nvSpPr>
          <p:cNvPr id="22" name="object 22"/>
          <p:cNvSpPr txBox="1"/>
          <p:nvPr/>
        </p:nvSpPr>
        <p:spPr>
          <a:xfrm>
            <a:off x="5411470" y="5213667"/>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67</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1642" y="1076642"/>
            <a:ext cx="4936490" cy="334645"/>
          </a:xfrm>
          <a:prstGeom prst="rect">
            <a:avLst/>
          </a:prstGeom>
        </p:spPr>
        <p:txBody>
          <a:bodyPr vert="horz" wrap="square" lIns="0" tIns="15875" rIns="0" bIns="0" rtlCol="0">
            <a:spAutoFit/>
          </a:bodyPr>
          <a:lstStyle/>
          <a:p>
            <a:pPr marL="12700">
              <a:lnSpc>
                <a:spcPct val="100000"/>
              </a:lnSpc>
              <a:spcBef>
                <a:spcPts val="125"/>
              </a:spcBef>
            </a:pPr>
            <a:r>
              <a:rPr spc="30" dirty="0"/>
              <a:t>which</a:t>
            </a:r>
            <a:r>
              <a:rPr spc="-160" dirty="0"/>
              <a:t> </a:t>
            </a:r>
            <a:r>
              <a:rPr spc="25" dirty="0"/>
              <a:t>is</a:t>
            </a:r>
            <a:r>
              <a:rPr spc="-170" dirty="0"/>
              <a:t> </a:t>
            </a:r>
            <a:r>
              <a:rPr spc="30" dirty="0"/>
              <a:t>the</a:t>
            </a:r>
            <a:r>
              <a:rPr spc="-120" dirty="0"/>
              <a:t> </a:t>
            </a:r>
            <a:r>
              <a:rPr spc="25" dirty="0"/>
              <a:t>Fourier</a:t>
            </a:r>
            <a:r>
              <a:rPr spc="-195" dirty="0"/>
              <a:t> </a:t>
            </a:r>
            <a:r>
              <a:rPr spc="25" dirty="0"/>
              <a:t>expansion</a:t>
            </a:r>
            <a:r>
              <a:rPr spc="-165" dirty="0"/>
              <a:t> </a:t>
            </a:r>
            <a:r>
              <a:rPr spc="25" dirty="0"/>
              <a:t>of</a:t>
            </a:r>
            <a:r>
              <a:rPr spc="-200" dirty="0"/>
              <a:t> </a:t>
            </a:r>
            <a:r>
              <a:rPr spc="10" dirty="0"/>
              <a:t>a</a:t>
            </a:r>
            <a:r>
              <a:rPr spc="30" dirty="0"/>
              <a:t> </a:t>
            </a:r>
            <a:r>
              <a:rPr spc="25" dirty="0"/>
              <a:t>square</a:t>
            </a:r>
            <a:r>
              <a:rPr spc="-204" dirty="0"/>
              <a:t> </a:t>
            </a:r>
            <a:r>
              <a:rPr spc="30" dirty="0"/>
              <a:t>wave</a:t>
            </a:r>
          </a:p>
        </p:txBody>
      </p:sp>
      <p:sp>
        <p:nvSpPr>
          <p:cNvPr id="9" name="object 9"/>
          <p:cNvSpPr txBox="1">
            <a:spLocks noGrp="1"/>
          </p:cNvSpPr>
          <p:nvPr>
            <p:ph type="ftr" sz="quarter" idx="11"/>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 name="object 3"/>
          <p:cNvSpPr txBox="1"/>
          <p:nvPr/>
        </p:nvSpPr>
        <p:spPr>
          <a:xfrm>
            <a:off x="2177160" y="2272728"/>
            <a:ext cx="147955"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Symbol"/>
                <a:cs typeface="Symbol"/>
              </a:rPr>
              <a:t></a:t>
            </a:r>
            <a:endParaRPr sz="1950">
              <a:latin typeface="Symbol"/>
              <a:cs typeface="Symbol"/>
            </a:endParaRPr>
          </a:p>
        </p:txBody>
      </p:sp>
      <p:sp>
        <p:nvSpPr>
          <p:cNvPr id="4" name="object 4"/>
          <p:cNvSpPr txBox="1"/>
          <p:nvPr/>
        </p:nvSpPr>
        <p:spPr>
          <a:xfrm>
            <a:off x="2154935" y="2203386"/>
            <a:ext cx="519430" cy="323215"/>
          </a:xfrm>
          <a:prstGeom prst="rect">
            <a:avLst/>
          </a:prstGeom>
        </p:spPr>
        <p:txBody>
          <a:bodyPr vert="horz" wrap="square" lIns="0" tIns="12700" rIns="0" bIns="0" rtlCol="0">
            <a:spAutoFit/>
          </a:bodyPr>
          <a:lstStyle/>
          <a:p>
            <a:pPr marL="38100">
              <a:lnSpc>
                <a:spcPct val="100000"/>
              </a:lnSpc>
              <a:spcBef>
                <a:spcPts val="100"/>
              </a:spcBef>
            </a:pPr>
            <a:r>
              <a:rPr sz="2925" spc="-15" baseline="28490" dirty="0">
                <a:latin typeface="Symbol"/>
                <a:cs typeface="Symbol"/>
              </a:rPr>
              <a:t></a:t>
            </a:r>
            <a:r>
              <a:rPr sz="1950" spc="-10" dirty="0">
                <a:latin typeface="Symbol"/>
                <a:cs typeface="Symbol"/>
              </a:rPr>
              <a:t></a:t>
            </a:r>
            <a:r>
              <a:rPr sz="1950" spc="-10" dirty="0">
                <a:latin typeface="Times New Roman"/>
                <a:cs typeface="Times New Roman"/>
              </a:rPr>
              <a:t>1,</a:t>
            </a:r>
            <a:endParaRPr sz="1950">
              <a:latin typeface="Times New Roman"/>
              <a:cs typeface="Times New Roman"/>
            </a:endParaRPr>
          </a:p>
        </p:txBody>
      </p:sp>
      <p:sp>
        <p:nvSpPr>
          <p:cNvPr id="5" name="object 5"/>
          <p:cNvSpPr txBox="1"/>
          <p:nvPr/>
        </p:nvSpPr>
        <p:spPr>
          <a:xfrm>
            <a:off x="1418844" y="2013902"/>
            <a:ext cx="920115" cy="323215"/>
          </a:xfrm>
          <a:prstGeom prst="rect">
            <a:avLst/>
          </a:prstGeom>
        </p:spPr>
        <p:txBody>
          <a:bodyPr vert="horz" wrap="square" lIns="0" tIns="12700" rIns="0" bIns="0" rtlCol="0">
            <a:spAutoFit/>
          </a:bodyPr>
          <a:lstStyle/>
          <a:p>
            <a:pPr marL="38100">
              <a:lnSpc>
                <a:spcPct val="100000"/>
              </a:lnSpc>
              <a:spcBef>
                <a:spcPts val="100"/>
              </a:spcBef>
            </a:pPr>
            <a:r>
              <a:rPr sz="1950" i="1" dirty="0">
                <a:latin typeface="Times New Roman"/>
                <a:cs typeface="Times New Roman"/>
              </a:rPr>
              <a:t>f </a:t>
            </a:r>
            <a:r>
              <a:rPr sz="2925" spc="-719" baseline="1424" dirty="0">
                <a:latin typeface="Symbol"/>
                <a:cs typeface="Symbol"/>
              </a:rPr>
              <a:t></a:t>
            </a:r>
            <a:r>
              <a:rPr sz="1950" spc="-480" dirty="0">
                <a:latin typeface="Times New Roman"/>
                <a:cs typeface="Times New Roman"/>
              </a:rPr>
              <a:t>(</a:t>
            </a:r>
            <a:r>
              <a:rPr sz="1950" i="1" spc="-480" dirty="0">
                <a:latin typeface="Times New Roman"/>
                <a:cs typeface="Times New Roman"/>
              </a:rPr>
              <a:t>x</a:t>
            </a:r>
            <a:r>
              <a:rPr sz="1950" spc="-480" dirty="0">
                <a:latin typeface="Times New Roman"/>
                <a:cs typeface="Times New Roman"/>
              </a:rPr>
              <a:t>)</a:t>
            </a:r>
            <a:r>
              <a:rPr sz="1950" spc="-480" dirty="0">
                <a:latin typeface="Symbol"/>
                <a:cs typeface="Symbol"/>
              </a:rPr>
              <a:t></a:t>
            </a:r>
            <a:r>
              <a:rPr sz="1950" spc="-480" dirty="0">
                <a:latin typeface="Times New Roman"/>
                <a:cs typeface="Times New Roman"/>
              </a:rPr>
              <a:t> </a:t>
            </a:r>
            <a:r>
              <a:rPr sz="2925" baseline="29914" dirty="0">
                <a:latin typeface="Symbol"/>
                <a:cs typeface="Symbol"/>
              </a:rPr>
              <a:t></a:t>
            </a:r>
            <a:r>
              <a:rPr sz="2925" spc="-434" baseline="29914" dirty="0">
                <a:latin typeface="Times New Roman"/>
                <a:cs typeface="Times New Roman"/>
              </a:rPr>
              <a:t> </a:t>
            </a:r>
            <a:r>
              <a:rPr sz="2925" spc="-120" baseline="34188" dirty="0">
                <a:latin typeface="Times New Roman"/>
                <a:cs typeface="Times New Roman"/>
              </a:rPr>
              <a:t>1,</a:t>
            </a:r>
            <a:endParaRPr sz="2925" baseline="34188">
              <a:latin typeface="Times New Roman"/>
              <a:cs typeface="Times New Roman"/>
            </a:endParaRPr>
          </a:p>
        </p:txBody>
      </p:sp>
      <p:sp>
        <p:nvSpPr>
          <p:cNvPr id="6" name="object 6"/>
          <p:cNvSpPr txBox="1"/>
          <p:nvPr/>
        </p:nvSpPr>
        <p:spPr>
          <a:xfrm>
            <a:off x="2855976" y="1761426"/>
            <a:ext cx="1155700" cy="769620"/>
          </a:xfrm>
          <a:prstGeom prst="rect">
            <a:avLst/>
          </a:prstGeom>
        </p:spPr>
        <p:txBody>
          <a:bodyPr vert="horz" wrap="square" lIns="0" tIns="78740" rIns="0" bIns="0" rtlCol="0">
            <a:spAutoFit/>
          </a:bodyPr>
          <a:lstStyle/>
          <a:p>
            <a:pPr marL="98425">
              <a:lnSpc>
                <a:spcPct val="100000"/>
              </a:lnSpc>
              <a:spcBef>
                <a:spcPts val="620"/>
              </a:spcBef>
            </a:pPr>
            <a:r>
              <a:rPr sz="1950" dirty="0">
                <a:latin typeface="Times New Roman"/>
                <a:cs typeface="Times New Roman"/>
              </a:rPr>
              <a:t>0</a:t>
            </a:r>
            <a:r>
              <a:rPr sz="1950" spc="-210" dirty="0">
                <a:latin typeface="Times New Roman"/>
                <a:cs typeface="Times New Roman"/>
              </a:rPr>
              <a:t> </a:t>
            </a:r>
            <a:r>
              <a:rPr sz="1950" dirty="0">
                <a:latin typeface="Symbol"/>
                <a:cs typeface="Symbol"/>
              </a:rPr>
              <a:t></a:t>
            </a:r>
            <a:r>
              <a:rPr sz="1950" spc="60" dirty="0">
                <a:latin typeface="Times New Roman"/>
                <a:cs typeface="Times New Roman"/>
              </a:rPr>
              <a:t> </a:t>
            </a:r>
            <a:r>
              <a:rPr sz="1950" i="1" dirty="0">
                <a:latin typeface="Times New Roman"/>
                <a:cs typeface="Times New Roman"/>
              </a:rPr>
              <a:t>x</a:t>
            </a:r>
            <a:r>
              <a:rPr sz="1950" i="1" spc="-100" dirty="0">
                <a:latin typeface="Times New Roman"/>
                <a:cs typeface="Times New Roman"/>
              </a:rPr>
              <a:t> </a:t>
            </a:r>
            <a:r>
              <a:rPr sz="1950" dirty="0">
                <a:latin typeface="Symbol"/>
                <a:cs typeface="Symbol"/>
              </a:rPr>
              <a:t></a:t>
            </a:r>
            <a:r>
              <a:rPr sz="1950" spc="-155" dirty="0">
                <a:latin typeface="Times New Roman"/>
                <a:cs typeface="Times New Roman"/>
              </a:rPr>
              <a:t> </a:t>
            </a:r>
            <a:r>
              <a:rPr sz="2000" spc="125" dirty="0">
                <a:latin typeface="Symbol"/>
                <a:cs typeface="Symbol"/>
              </a:rPr>
              <a:t></a:t>
            </a:r>
            <a:r>
              <a:rPr sz="1950" spc="125" dirty="0">
                <a:latin typeface="Times New Roman"/>
                <a:cs typeface="Times New Roman"/>
              </a:rPr>
              <a:t>,</a:t>
            </a:r>
            <a:endParaRPr sz="1950">
              <a:latin typeface="Times New Roman"/>
              <a:cs typeface="Times New Roman"/>
            </a:endParaRPr>
          </a:p>
          <a:p>
            <a:pPr marL="12700">
              <a:lnSpc>
                <a:spcPct val="100000"/>
              </a:lnSpc>
              <a:spcBef>
                <a:spcPts val="530"/>
              </a:spcBef>
            </a:pPr>
            <a:r>
              <a:rPr sz="1950" dirty="0">
                <a:latin typeface="Symbol"/>
                <a:cs typeface="Symbol"/>
              </a:rPr>
              <a:t></a:t>
            </a:r>
            <a:r>
              <a:rPr sz="1950" dirty="0">
                <a:latin typeface="Times New Roman"/>
                <a:cs typeface="Times New Roman"/>
              </a:rPr>
              <a:t> </a:t>
            </a:r>
            <a:r>
              <a:rPr sz="2000" spc="15" dirty="0">
                <a:latin typeface="Symbol"/>
                <a:cs typeface="Symbol"/>
              </a:rPr>
              <a:t></a:t>
            </a:r>
            <a:r>
              <a:rPr sz="2000" spc="15" dirty="0">
                <a:latin typeface="Times New Roman"/>
                <a:cs typeface="Times New Roman"/>
              </a:rPr>
              <a:t> </a:t>
            </a:r>
            <a:r>
              <a:rPr sz="1950" dirty="0">
                <a:latin typeface="Symbol"/>
                <a:cs typeface="Symbol"/>
              </a:rPr>
              <a:t></a:t>
            </a:r>
            <a:r>
              <a:rPr sz="1950" dirty="0">
                <a:latin typeface="Times New Roman"/>
                <a:cs typeface="Times New Roman"/>
              </a:rPr>
              <a:t> </a:t>
            </a:r>
            <a:r>
              <a:rPr sz="1950" i="1" dirty="0">
                <a:latin typeface="Times New Roman"/>
                <a:cs typeface="Times New Roman"/>
              </a:rPr>
              <a:t>x </a:t>
            </a:r>
            <a:r>
              <a:rPr sz="1950" dirty="0">
                <a:latin typeface="Symbol"/>
                <a:cs typeface="Symbol"/>
              </a:rPr>
              <a:t></a:t>
            </a:r>
            <a:r>
              <a:rPr sz="1950" spc="-335" dirty="0">
                <a:latin typeface="Times New Roman"/>
                <a:cs typeface="Times New Roman"/>
              </a:rPr>
              <a:t> </a:t>
            </a:r>
            <a:r>
              <a:rPr sz="1950" dirty="0">
                <a:latin typeface="Times New Roman"/>
                <a:cs typeface="Times New Roman"/>
              </a:rPr>
              <a:t>0.</a:t>
            </a:r>
            <a:endParaRPr sz="1950">
              <a:latin typeface="Times New Roman"/>
              <a:cs typeface="Times New Roman"/>
            </a:endParaRPr>
          </a:p>
        </p:txBody>
      </p:sp>
      <p:sp>
        <p:nvSpPr>
          <p:cNvPr id="7" name="object 7"/>
          <p:cNvSpPr txBox="1"/>
          <p:nvPr/>
        </p:nvSpPr>
        <p:spPr>
          <a:xfrm>
            <a:off x="5237226" y="200755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68</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361632" y="3227006"/>
            <a:ext cx="8277859" cy="2252345"/>
          </a:xfrm>
          <a:prstGeom prst="rect">
            <a:avLst/>
          </a:prstGeom>
        </p:spPr>
        <p:txBody>
          <a:bodyPr vert="horz" wrap="square" lIns="0" tIns="15875" rIns="0" bIns="0" rtlCol="0">
            <a:spAutoFit/>
          </a:bodyPr>
          <a:lstStyle/>
          <a:p>
            <a:pPr marL="12700" marR="415290">
              <a:lnSpc>
                <a:spcPct val="100000"/>
              </a:lnSpc>
              <a:spcBef>
                <a:spcPts val="125"/>
              </a:spcBef>
            </a:pPr>
            <a:r>
              <a:rPr sz="2000" spc="30" dirty="0">
                <a:latin typeface="Times New Roman"/>
                <a:cs typeface="Times New Roman"/>
              </a:rPr>
              <a:t>As the inverse </a:t>
            </a:r>
            <a:r>
              <a:rPr sz="2000" spc="25" dirty="0">
                <a:latin typeface="Times New Roman"/>
                <a:cs typeface="Times New Roman"/>
              </a:rPr>
              <a:t>of </a:t>
            </a:r>
            <a:r>
              <a:rPr sz="2000" spc="10" dirty="0">
                <a:latin typeface="Times New Roman"/>
                <a:cs typeface="Times New Roman"/>
              </a:rPr>
              <a:t>integration, </a:t>
            </a:r>
            <a:r>
              <a:rPr sz="2000" spc="30" dirty="0">
                <a:latin typeface="Times New Roman"/>
                <a:cs typeface="Times New Roman"/>
              </a:rPr>
              <a:t>the </a:t>
            </a:r>
            <a:r>
              <a:rPr sz="2000" spc="20" dirty="0">
                <a:latin typeface="Times New Roman"/>
                <a:cs typeface="Times New Roman"/>
              </a:rPr>
              <a:t>operation </a:t>
            </a:r>
            <a:r>
              <a:rPr sz="2000" spc="25" dirty="0">
                <a:latin typeface="Times New Roman"/>
                <a:cs typeface="Times New Roman"/>
              </a:rPr>
              <a:t>of </a:t>
            </a:r>
            <a:r>
              <a:rPr sz="2000" spc="5" dirty="0">
                <a:latin typeface="Times New Roman"/>
                <a:cs typeface="Times New Roman"/>
              </a:rPr>
              <a:t>differentiation </a:t>
            </a:r>
            <a:r>
              <a:rPr sz="2000" spc="20" dirty="0">
                <a:latin typeface="Times New Roman"/>
                <a:cs typeface="Times New Roman"/>
              </a:rPr>
              <a:t>has placed </a:t>
            </a:r>
            <a:r>
              <a:rPr sz="2000" spc="10" dirty="0">
                <a:latin typeface="Times New Roman"/>
                <a:cs typeface="Times New Roman"/>
              </a:rPr>
              <a:t>an  additional </a:t>
            </a:r>
            <a:r>
              <a:rPr sz="2000" spc="20" dirty="0">
                <a:latin typeface="Times New Roman"/>
                <a:cs typeface="Times New Roman"/>
              </a:rPr>
              <a:t>factor </a:t>
            </a:r>
            <a:r>
              <a:rPr sz="2000" i="1" spc="10" dirty="0">
                <a:latin typeface="Times New Roman"/>
                <a:cs typeface="Times New Roman"/>
              </a:rPr>
              <a:t>n </a:t>
            </a:r>
            <a:r>
              <a:rPr sz="2000" spc="25" dirty="0">
                <a:latin typeface="Times New Roman"/>
                <a:cs typeface="Times New Roman"/>
              </a:rPr>
              <a:t>in </a:t>
            </a:r>
            <a:r>
              <a:rPr sz="2000" spc="30" dirty="0">
                <a:latin typeface="Times New Roman"/>
                <a:cs typeface="Times New Roman"/>
              </a:rPr>
              <a:t>the </a:t>
            </a:r>
            <a:r>
              <a:rPr sz="2000" spc="25" dirty="0">
                <a:latin typeface="Times New Roman"/>
                <a:cs typeface="Times New Roman"/>
              </a:rPr>
              <a:t>numerator of </a:t>
            </a:r>
            <a:r>
              <a:rPr sz="2000" spc="10" dirty="0">
                <a:latin typeface="Times New Roman"/>
                <a:cs typeface="Times New Roman"/>
              </a:rPr>
              <a:t>each </a:t>
            </a:r>
            <a:r>
              <a:rPr sz="2000" spc="15" dirty="0">
                <a:latin typeface="Times New Roman"/>
                <a:cs typeface="Times New Roman"/>
              </a:rPr>
              <a:t>term. </a:t>
            </a:r>
            <a:r>
              <a:rPr sz="2000" spc="35" dirty="0">
                <a:latin typeface="Times New Roman"/>
                <a:cs typeface="Times New Roman"/>
              </a:rPr>
              <a:t>This </a:t>
            </a:r>
            <a:r>
              <a:rPr sz="2000" spc="20" dirty="0">
                <a:latin typeface="Times New Roman"/>
                <a:cs typeface="Times New Roman"/>
              </a:rPr>
              <a:t>reduces </a:t>
            </a:r>
            <a:r>
              <a:rPr sz="2000" spc="30" dirty="0">
                <a:latin typeface="Times New Roman"/>
                <a:cs typeface="Times New Roman"/>
              </a:rPr>
              <a:t>the </a:t>
            </a:r>
            <a:r>
              <a:rPr sz="2000" spc="15" dirty="0">
                <a:latin typeface="Times New Roman"/>
                <a:cs typeface="Times New Roman"/>
              </a:rPr>
              <a:t>rate </a:t>
            </a:r>
            <a:r>
              <a:rPr sz="2000" spc="25" dirty="0">
                <a:latin typeface="Times New Roman"/>
                <a:cs typeface="Times New Roman"/>
              </a:rPr>
              <a:t>of  </a:t>
            </a:r>
            <a:r>
              <a:rPr sz="2000" spc="15" dirty="0">
                <a:latin typeface="Times New Roman"/>
                <a:cs typeface="Times New Roman"/>
              </a:rPr>
              <a:t>convergence</a:t>
            </a:r>
            <a:r>
              <a:rPr sz="2000" spc="-195"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15" dirty="0">
                <a:latin typeface="Times New Roman"/>
                <a:cs typeface="Times New Roman"/>
              </a:rPr>
              <a:t>may,</a:t>
            </a:r>
            <a:r>
              <a:rPr sz="2000" spc="-100" dirty="0">
                <a:latin typeface="Times New Roman"/>
                <a:cs typeface="Times New Roman"/>
              </a:rPr>
              <a:t> </a:t>
            </a:r>
            <a:r>
              <a:rPr sz="2000" spc="10" dirty="0">
                <a:latin typeface="Times New Roman"/>
                <a:cs typeface="Times New Roman"/>
              </a:rPr>
              <a:t>as</a:t>
            </a:r>
            <a:r>
              <a:rPr sz="2000" spc="-5"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a:t>
            </a:r>
            <a:r>
              <a:rPr sz="2000" spc="-110" dirty="0">
                <a:latin typeface="Times New Roman"/>
                <a:cs typeface="Times New Roman"/>
              </a:rPr>
              <a:t> </a:t>
            </a:r>
            <a:r>
              <a:rPr sz="2000" spc="20" dirty="0">
                <a:latin typeface="Times New Roman"/>
                <a:cs typeface="Times New Roman"/>
              </a:rPr>
              <a:t>first</a:t>
            </a:r>
            <a:r>
              <a:rPr sz="2000" spc="-165" dirty="0">
                <a:latin typeface="Times New Roman"/>
                <a:cs typeface="Times New Roman"/>
              </a:rPr>
              <a:t> </a:t>
            </a:r>
            <a:r>
              <a:rPr sz="2000" spc="20" dirty="0">
                <a:latin typeface="Times New Roman"/>
                <a:cs typeface="Times New Roman"/>
              </a:rPr>
              <a:t>case</a:t>
            </a:r>
            <a:r>
              <a:rPr sz="2000" spc="-114" dirty="0">
                <a:latin typeface="Times New Roman"/>
                <a:cs typeface="Times New Roman"/>
              </a:rPr>
              <a:t> </a:t>
            </a:r>
            <a:r>
              <a:rPr sz="2000" spc="20" dirty="0">
                <a:latin typeface="Times New Roman"/>
                <a:cs typeface="Times New Roman"/>
              </a:rPr>
              <a:t>mentioned,</a:t>
            </a:r>
            <a:r>
              <a:rPr sz="2000" spc="-245" dirty="0">
                <a:latin typeface="Times New Roman"/>
                <a:cs typeface="Times New Roman"/>
              </a:rPr>
              <a:t> </a:t>
            </a:r>
            <a:r>
              <a:rPr sz="2000" spc="20" dirty="0">
                <a:latin typeface="Times New Roman"/>
                <a:cs typeface="Times New Roman"/>
              </a:rPr>
              <a:t>render</a:t>
            </a:r>
            <a:r>
              <a:rPr sz="2000" spc="-19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5" dirty="0">
                <a:latin typeface="Times New Roman"/>
                <a:cs typeface="Times New Roman"/>
              </a:rPr>
              <a:t>differentiated  </a:t>
            </a:r>
            <a:r>
              <a:rPr sz="2000" spc="20" dirty="0">
                <a:latin typeface="Times New Roman"/>
                <a:cs typeface="Times New Roman"/>
              </a:rPr>
              <a:t>series</a:t>
            </a:r>
            <a:r>
              <a:rPr sz="2000" spc="-165" dirty="0">
                <a:latin typeface="Times New Roman"/>
                <a:cs typeface="Times New Roman"/>
              </a:rPr>
              <a:t> </a:t>
            </a:r>
            <a:r>
              <a:rPr sz="2000" spc="5" dirty="0">
                <a:latin typeface="Times New Roman"/>
                <a:cs typeface="Times New Roman"/>
              </a:rPr>
              <a:t>divergent.</a:t>
            </a:r>
            <a:endParaRPr sz="2000">
              <a:latin typeface="Times New Roman"/>
              <a:cs typeface="Times New Roman"/>
            </a:endParaRPr>
          </a:p>
          <a:p>
            <a:pPr>
              <a:lnSpc>
                <a:spcPct val="100000"/>
              </a:lnSpc>
              <a:spcBef>
                <a:spcPts val="45"/>
              </a:spcBef>
            </a:pPr>
            <a:endParaRPr sz="2650">
              <a:latin typeface="Times New Roman"/>
              <a:cs typeface="Times New Roman"/>
            </a:endParaRPr>
          </a:p>
          <a:p>
            <a:pPr marL="155575" marR="5080" indent="-67310">
              <a:lnSpc>
                <a:spcPct val="100000"/>
              </a:lnSpc>
            </a:pPr>
            <a:r>
              <a:rPr sz="2000" spc="10" dirty="0">
                <a:latin typeface="Times New Roman"/>
                <a:cs typeface="Times New Roman"/>
              </a:rPr>
              <a:t>In</a:t>
            </a:r>
            <a:r>
              <a:rPr sz="2000" spc="-75" dirty="0">
                <a:latin typeface="Times New Roman"/>
                <a:cs typeface="Times New Roman"/>
              </a:rPr>
              <a:t> </a:t>
            </a:r>
            <a:r>
              <a:rPr sz="2000" spc="20" dirty="0">
                <a:latin typeface="Times New Roman"/>
                <a:cs typeface="Times New Roman"/>
              </a:rPr>
              <a:t>general,</a:t>
            </a:r>
            <a:r>
              <a:rPr sz="2000" spc="-170" dirty="0">
                <a:latin typeface="Times New Roman"/>
                <a:cs typeface="Times New Roman"/>
              </a:rPr>
              <a:t> </a:t>
            </a:r>
            <a:r>
              <a:rPr sz="2000" spc="10" dirty="0">
                <a:latin typeface="Times New Roman"/>
                <a:cs typeface="Times New Roman"/>
              </a:rPr>
              <a:t>term-by-term</a:t>
            </a:r>
            <a:r>
              <a:rPr sz="2000" spc="-190" dirty="0">
                <a:latin typeface="Times New Roman"/>
                <a:cs typeface="Times New Roman"/>
              </a:rPr>
              <a:t> </a:t>
            </a:r>
            <a:r>
              <a:rPr sz="2000" dirty="0">
                <a:latin typeface="Times New Roman"/>
                <a:cs typeface="Times New Roman"/>
              </a:rPr>
              <a:t>differentiation</a:t>
            </a:r>
            <a:r>
              <a:rPr sz="2000" spc="-229" dirty="0">
                <a:latin typeface="Times New Roman"/>
                <a:cs typeface="Times New Roman"/>
              </a:rPr>
              <a:t> </a:t>
            </a:r>
            <a:r>
              <a:rPr sz="2000" spc="20" dirty="0">
                <a:latin typeface="Times New Roman"/>
                <a:cs typeface="Times New Roman"/>
              </a:rPr>
              <a:t>is</a:t>
            </a:r>
            <a:r>
              <a:rPr sz="2000" spc="-150" dirty="0">
                <a:latin typeface="Times New Roman"/>
                <a:cs typeface="Times New Roman"/>
              </a:rPr>
              <a:t> </a:t>
            </a:r>
            <a:r>
              <a:rPr sz="2000" spc="15" dirty="0">
                <a:latin typeface="Times New Roman"/>
                <a:cs typeface="Times New Roman"/>
              </a:rPr>
              <a:t>permissible</a:t>
            </a:r>
            <a:r>
              <a:rPr sz="2000" spc="-250" dirty="0">
                <a:latin typeface="Times New Roman"/>
                <a:cs typeface="Times New Roman"/>
              </a:rPr>
              <a:t> </a:t>
            </a:r>
            <a:r>
              <a:rPr sz="2000" spc="30" dirty="0">
                <a:latin typeface="Times New Roman"/>
                <a:cs typeface="Times New Roman"/>
              </a:rPr>
              <a:t>under</a:t>
            </a:r>
            <a:r>
              <a:rPr sz="2000" spc="-18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same</a:t>
            </a:r>
            <a:r>
              <a:rPr sz="2000" spc="-110" dirty="0">
                <a:latin typeface="Times New Roman"/>
                <a:cs typeface="Times New Roman"/>
              </a:rPr>
              <a:t> </a:t>
            </a:r>
            <a:r>
              <a:rPr sz="2000" spc="20" dirty="0">
                <a:latin typeface="Times New Roman"/>
                <a:cs typeface="Times New Roman"/>
              </a:rPr>
              <a:t>conditions  </a:t>
            </a:r>
            <a:r>
              <a:rPr sz="2000" spc="30" dirty="0">
                <a:latin typeface="Times New Roman"/>
                <a:cs typeface="Times New Roman"/>
              </a:rPr>
              <a:t>listed</a:t>
            </a:r>
            <a:r>
              <a:rPr sz="2000" spc="-235" dirty="0">
                <a:latin typeface="Times New Roman"/>
                <a:cs typeface="Times New Roman"/>
              </a:rPr>
              <a:t> </a:t>
            </a:r>
            <a:r>
              <a:rPr sz="2000" spc="20" dirty="0">
                <a:latin typeface="Times New Roman"/>
                <a:cs typeface="Times New Roman"/>
              </a:rPr>
              <a:t>for</a:t>
            </a:r>
            <a:r>
              <a:rPr sz="2000" spc="-200" dirty="0">
                <a:latin typeface="Times New Roman"/>
                <a:cs typeface="Times New Roman"/>
              </a:rPr>
              <a:t> </a:t>
            </a:r>
            <a:r>
              <a:rPr sz="2000" spc="30" dirty="0">
                <a:latin typeface="Times New Roman"/>
                <a:cs typeface="Times New Roman"/>
              </a:rPr>
              <a:t>uniform</a:t>
            </a:r>
            <a:r>
              <a:rPr sz="2000" spc="-195" dirty="0">
                <a:latin typeface="Times New Roman"/>
                <a:cs typeface="Times New Roman"/>
              </a:rPr>
              <a:t> </a:t>
            </a:r>
            <a:r>
              <a:rPr sz="2000" spc="20" dirty="0">
                <a:latin typeface="Times New Roman"/>
                <a:cs typeface="Times New Roman"/>
              </a:rPr>
              <a:t>convergence.</a:t>
            </a:r>
            <a:endParaRPr sz="2000">
              <a:latin typeface="Times New Roman"/>
              <a:cs typeface="Times New Roman"/>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Custom 2">
      <a:dk1>
        <a:sysClr val="windowText" lastClr="000000"/>
      </a:dk1>
      <a:lt1>
        <a:sysClr val="window" lastClr="FFFFFF"/>
      </a:lt1>
      <a:dk2>
        <a:srgbClr val="04617B"/>
      </a:dk2>
      <a:lt2>
        <a:srgbClr val="DBF5F9"/>
      </a:lt2>
      <a:accent1>
        <a:srgbClr val="FFFFFF"/>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TotalTime>
  <Words>3554</Words>
  <Application>Microsoft Office PowerPoint</Application>
  <PresentationFormat>On-screen Show (4:3)</PresentationFormat>
  <Paragraphs>812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Equity</vt:lpstr>
      <vt:lpstr>KNOWLEDGE INSTITUTE OF TECHNOLOGY</vt:lpstr>
      <vt:lpstr>Fourier Series</vt:lpstr>
      <vt:lpstr>Slide 3</vt:lpstr>
      <vt:lpstr>Slide 4</vt:lpstr>
      <vt:lpstr>Slide 5</vt:lpstr>
      <vt:lpstr>Slide 6</vt:lpstr>
      <vt:lpstr>Slide 7</vt:lpstr>
      <vt:lpstr>Slide 8</vt:lpstr>
      <vt:lpstr>Figure 7.1 Fourier representation of sawtooth wave</vt:lpstr>
      <vt:lpstr>Slide 10</vt:lpstr>
      <vt:lpstr>ln(1 re )  ln(1  re )</vt:lpstr>
      <vt:lpstr>Slide 12</vt:lpstr>
      <vt:lpstr>Slide 13</vt:lpstr>
      <vt:lpstr>Slide 14</vt:lpstr>
      <vt:lpstr>Slide 15</vt:lpstr>
      <vt:lpstr>These three possibilities, Taylor series, Fouries cosine series, and Fourier sine series,  are each perfectly valid in the original interval 0, .Outside, however, their behavior  is strikingly different (compare Fig. 7.3). Which of the three, then, is correct? This  question has no answer, unless we are given more information about f(x). It may be any of the three ot none of them. Our Fourier expansions are valid over the basic  interval. Unless the function f(x) is known to be periodic with a period equal to our  basic interval, or (1 n) th of our basic interval, there is no assurance whatever that  representation (Eq. (7.1)) will have any meaning outside the basic interval.</vt:lpstr>
      <vt:lpstr>Slide 17</vt:lpstr>
      <vt:lpstr>replacing x in Eq. (7.1) with x L and t in Eq. (7.11) and (7.12) with t L  (For convenience the interval in Eqs. (7.11) and (7.12) is shifted to    t   . )  The choice of the symmetric interval (-L, L) is not essential. For f(x) periodic with</vt:lpstr>
      <vt:lpstr>Slide 19</vt:lpstr>
      <vt:lpstr>Slide 20</vt:lpstr>
      <vt:lpstr>f (x)  sin t, f (x)  sin t,</vt:lpstr>
      <vt:lpstr>Slide 22</vt:lpstr>
      <vt:lpstr>Slide 23</vt:lpstr>
      <vt:lpstr>Slide 24</vt:lpstr>
      <vt:lpstr>Slide 25</vt:lpstr>
      <vt:lpstr>Slide 26</vt:lpstr>
      <vt:lpstr>7.4 Properties of Fourier Series</vt:lpstr>
      <vt:lpstr>Slide 28</vt:lpstr>
      <vt:lpstr>Slide 29</vt:lpstr>
      <vt:lpstr>Slide 30</vt:lpstr>
      <vt:lpstr>which is the Fourier expansion of a square wave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Samsung</cp:lastModifiedBy>
  <cp:revision>3</cp:revision>
  <dcterms:created xsi:type="dcterms:W3CDTF">2020-06-11T10:18:34Z</dcterms:created>
  <dcterms:modified xsi:type="dcterms:W3CDTF">2020-06-12T05:33:16Z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2020-06-01T00:00:00Z</vt:filetime>
  </property>
  <property fmtid="{D5CDD505-2E9C-101B-9397-08002B2CF9AE}" pid="3" name="Creator">
    <vt:lpwstr>Microsoft® Office PowerPoint® 2007</vt:lpwstr>
  </property>
  <property fmtid="{D5CDD505-2E9C-101B-9397-08002B2CF9AE}" pid="4" name="LastSaved">
    <vt:filetime>2020-06-11T00:00:00Z</vt:filetime>
  </property>
</Properties>
</file>